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notesMasterIdLst>
    <p:notesMasterId r:id="rId18"/>
  </p:notesMasterIdLst>
  <p:sldIdLst>
    <p:sldId id="270" r:id="rId5"/>
    <p:sldId id="284" r:id="rId6"/>
    <p:sldId id="288" r:id="rId7"/>
    <p:sldId id="285" r:id="rId8"/>
    <p:sldId id="286" r:id="rId9"/>
    <p:sldId id="287" r:id="rId10"/>
    <p:sldId id="277" r:id="rId11"/>
    <p:sldId id="278" r:id="rId12"/>
    <p:sldId id="279" r:id="rId13"/>
    <p:sldId id="280" r:id="rId14"/>
    <p:sldId id="281" r:id="rId15"/>
    <p:sldId id="282" r:id="rId16"/>
    <p:sldId id="29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9209B1-20AD-B679-C72B-9870A45964F7}" v="4" dt="2025-01-11T19:24:22.293"/>
    <p1510:client id="{835250F7-B2CE-7B58-DCF3-CDFF5DF328E2}" v="555" dt="2025-01-11T20:55:32.301"/>
    <p1510:client id="{B42643D1-5D26-4CF2-8051-1463BDEBF8A2}" v="2605" dt="2025-01-11T21:06:05.234"/>
    <p1510:client id="{D9973F00-F1B6-DC16-6FD0-C8EDF2A6A3DF}" v="36" dt="2025-01-11T19:34:16.126"/>
    <p1510:client id="{E6628557-23C0-65CB-545A-F33A5CDDE2C1}" v="12" dt="2025-01-11T21:18:04.797"/>
    <p1510:client id="{F824CFF1-E53C-07E6-1328-23E12E1ED42F}" v="6" dt="2025-01-11T19:04:54.5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jpe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582F9-8D20-42BE-8DA8-BF1947009D99}" type="datetimeFigureOut">
              <a:rPr lang="LID4096" smtClean="0"/>
              <a:t>01/12/2025</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785999-7140-4A4E-B646-BCBD62E8FC08}" type="slidenum">
              <a:rPr lang="LID4096" smtClean="0"/>
              <a:t>‹#›</a:t>
            </a:fld>
            <a:endParaRPr lang="LID4096"/>
          </a:p>
        </p:txBody>
      </p:sp>
    </p:spTree>
    <p:extLst>
      <p:ext uri="{BB962C8B-B14F-4D97-AF65-F5344CB8AC3E}">
        <p14:creationId xmlns:p14="http://schemas.microsoft.com/office/powerpoint/2010/main" val="3479521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DDD78-73D6-D496-9872-C2B5885BD5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844791C-6FC2-EE1B-5438-6860F0D1D4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4B95CC-1DBC-2DE9-4BAC-60E2E6BBEE6A}"/>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93EC7C1A-5AB8-613C-593E-8C8673EC896D}"/>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BEE319CA-C5E4-E7E1-F5DB-F5D9967D2749}"/>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1247768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3908D-4016-DF2B-F365-3FF830C8AE1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525BE6-AC89-52A6-91F0-0A448AFD10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FC08A-DF23-1CCE-B5BC-018EDDE611D6}"/>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2A4DF3B5-C926-44C9-7A6A-7F85D5E3C005}"/>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38AE60FE-01B4-B745-2A07-D0CA7B9BD784}"/>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16934397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9A8A0F-8E81-473F-BA5C-19AF1883C4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B6A9358-8FC2-CF8C-BBA4-A4C995DA4C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DD65B6-42BE-8174-8676-346FE80BA110}"/>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A58079A5-C4D8-2CAE-D205-EBE3410109ED}"/>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816BD293-648D-2855-320D-81992B54282C}"/>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2729612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9DCC9-1FEF-1BBE-BAEE-3B2FED3804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2E25B6-BABB-5BDB-103F-7F5C854621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783B45-D0A4-B642-BBBB-EE8334748154}"/>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97C01AA5-1132-D085-F2E3-01FE08DF6535}"/>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DFF149AD-E2D2-A099-3257-AF3B2A9777AF}"/>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3816384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18C6E-B508-7770-538D-5EC0263FD5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1D6A0DE-7C8C-4203-BE04-58C604632B9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88CC41-BEF9-F692-DEBB-253B2CEFFDD4}"/>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DD255D45-4E5D-ACE7-90F3-BB2688203F67}"/>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36BFC125-14A3-3FB7-1ED4-3A684E971ABF}"/>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979351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FF30F-804C-D788-5A2B-EE037BD1F8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B2FD36-27C3-BB78-6185-418CA64125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4537CA-C240-E82E-24AF-3808678175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826CA1-8781-65B6-B1F8-A5E7A854480E}"/>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6" name="Footer Placeholder 5">
            <a:extLst>
              <a:ext uri="{FF2B5EF4-FFF2-40B4-BE49-F238E27FC236}">
                <a16:creationId xmlns:a16="http://schemas.microsoft.com/office/drawing/2014/main" id="{36835CD7-658F-69C0-EC90-E8D9065CA2C9}"/>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371BEE6C-DED7-3C1E-70EC-B6CBFDAE2AE8}"/>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2736008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3016-D6D7-08FD-6B78-FB3359CB98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6FAC1C-9475-E8F2-B9FF-344C6F463A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C142A1-0F04-32F0-87F3-1027B3F083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938582A-A843-A719-62D9-8AAB43806C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BA0C0F-0717-836E-94CC-F6FDB72DC3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ABCABA-9F6A-A847-59F6-0F9655D03F24}"/>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8" name="Footer Placeholder 7">
            <a:extLst>
              <a:ext uri="{FF2B5EF4-FFF2-40B4-BE49-F238E27FC236}">
                <a16:creationId xmlns:a16="http://schemas.microsoft.com/office/drawing/2014/main" id="{F90243AB-A595-1385-9D63-BE3450BFDCB6}"/>
              </a:ext>
            </a:extLst>
          </p:cNvPr>
          <p:cNvSpPr>
            <a:spLocks noGrp="1"/>
          </p:cNvSpPr>
          <p:nvPr>
            <p:ph type="ftr" sz="quarter" idx="11"/>
          </p:nvPr>
        </p:nvSpPr>
        <p:spPr/>
        <p:txBody>
          <a:bodyPr/>
          <a:lstStyle/>
          <a:p>
            <a:endParaRPr lang="en-150"/>
          </a:p>
        </p:txBody>
      </p:sp>
      <p:sp>
        <p:nvSpPr>
          <p:cNvPr id="9" name="Slide Number Placeholder 8">
            <a:extLst>
              <a:ext uri="{FF2B5EF4-FFF2-40B4-BE49-F238E27FC236}">
                <a16:creationId xmlns:a16="http://schemas.microsoft.com/office/drawing/2014/main" id="{827CA1E0-68D9-B713-CC0E-3557A9A4EB5E}"/>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3737491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EEDDC-33EA-1D83-D5DC-A3C01CF95A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1F20B4-ADB1-6BDE-9BD1-79B31AF40B3E}"/>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4" name="Footer Placeholder 3">
            <a:extLst>
              <a:ext uri="{FF2B5EF4-FFF2-40B4-BE49-F238E27FC236}">
                <a16:creationId xmlns:a16="http://schemas.microsoft.com/office/drawing/2014/main" id="{DEDFC469-401C-92D5-56E3-D20BD4EE6B84}"/>
              </a:ext>
            </a:extLst>
          </p:cNvPr>
          <p:cNvSpPr>
            <a:spLocks noGrp="1"/>
          </p:cNvSpPr>
          <p:nvPr>
            <p:ph type="ftr" sz="quarter" idx="11"/>
          </p:nvPr>
        </p:nvSpPr>
        <p:spPr/>
        <p:txBody>
          <a:bodyPr/>
          <a:lstStyle/>
          <a:p>
            <a:endParaRPr lang="en-150"/>
          </a:p>
        </p:txBody>
      </p:sp>
      <p:sp>
        <p:nvSpPr>
          <p:cNvPr id="5" name="Slide Number Placeholder 4">
            <a:extLst>
              <a:ext uri="{FF2B5EF4-FFF2-40B4-BE49-F238E27FC236}">
                <a16:creationId xmlns:a16="http://schemas.microsoft.com/office/drawing/2014/main" id="{FE679741-A6EF-8E5B-4414-B57DF2BAF9E6}"/>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448575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B89056-FC34-E889-449F-077A2FBC43C7}"/>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3" name="Footer Placeholder 2">
            <a:extLst>
              <a:ext uri="{FF2B5EF4-FFF2-40B4-BE49-F238E27FC236}">
                <a16:creationId xmlns:a16="http://schemas.microsoft.com/office/drawing/2014/main" id="{14EE8ED4-9057-2946-76CA-B43A484E006F}"/>
              </a:ext>
            </a:extLst>
          </p:cNvPr>
          <p:cNvSpPr>
            <a:spLocks noGrp="1"/>
          </p:cNvSpPr>
          <p:nvPr>
            <p:ph type="ftr" sz="quarter" idx="11"/>
          </p:nvPr>
        </p:nvSpPr>
        <p:spPr/>
        <p:txBody>
          <a:bodyPr/>
          <a:lstStyle/>
          <a:p>
            <a:endParaRPr lang="en-150"/>
          </a:p>
        </p:txBody>
      </p:sp>
      <p:sp>
        <p:nvSpPr>
          <p:cNvPr id="4" name="Slide Number Placeholder 3">
            <a:extLst>
              <a:ext uri="{FF2B5EF4-FFF2-40B4-BE49-F238E27FC236}">
                <a16:creationId xmlns:a16="http://schemas.microsoft.com/office/drawing/2014/main" id="{5169A747-C11E-2592-CADA-F70778D3E99B}"/>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2370214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DAE82-A22F-2803-C9AD-5C64A5005D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0234C0-757C-DAD5-64D4-6C12E26B95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B101D0-9AE3-21A4-0C4A-8924DD10F3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0814FE-7EB9-00BA-74CF-A9060C3D1242}"/>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6" name="Footer Placeholder 5">
            <a:extLst>
              <a:ext uri="{FF2B5EF4-FFF2-40B4-BE49-F238E27FC236}">
                <a16:creationId xmlns:a16="http://schemas.microsoft.com/office/drawing/2014/main" id="{038FFFA2-5B8E-D483-A75F-53BB2FF70A3F}"/>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0842E6CD-A066-BD09-7DA1-077EE5AEF72B}"/>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2595049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FA307-0AAB-1ADD-F8FA-AE106DB9F9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33BFA9-8CB7-64DF-B005-B4F4F30AE6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009B75-F0B5-6306-20ED-B4122A5C60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7E7A0D-AC6D-0D4A-7BDF-7F259C0CF76E}"/>
              </a:ext>
            </a:extLst>
          </p:cNvPr>
          <p:cNvSpPr>
            <a:spLocks noGrp="1"/>
          </p:cNvSpPr>
          <p:nvPr>
            <p:ph type="dt" sz="half" idx="10"/>
          </p:nvPr>
        </p:nvSpPr>
        <p:spPr/>
        <p:txBody>
          <a:bodyPr/>
          <a:lstStyle/>
          <a:p>
            <a:fld id="{B9929BE2-B71F-4ABA-805F-C574501B1335}" type="datetimeFigureOut">
              <a:rPr lang="en-150" smtClean="0"/>
              <a:t>01/12/2025</a:t>
            </a:fld>
            <a:endParaRPr lang="en-150"/>
          </a:p>
        </p:txBody>
      </p:sp>
      <p:sp>
        <p:nvSpPr>
          <p:cNvPr id="6" name="Footer Placeholder 5">
            <a:extLst>
              <a:ext uri="{FF2B5EF4-FFF2-40B4-BE49-F238E27FC236}">
                <a16:creationId xmlns:a16="http://schemas.microsoft.com/office/drawing/2014/main" id="{E030F91E-2720-F78F-4A66-B48CCCB6B95D}"/>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1B334359-4DC0-2E4C-66CA-284509F6254A}"/>
              </a:ext>
            </a:extLst>
          </p:cNvPr>
          <p:cNvSpPr>
            <a:spLocks noGrp="1"/>
          </p:cNvSpPr>
          <p:nvPr>
            <p:ph type="sldNum" sz="quarter" idx="12"/>
          </p:nvPr>
        </p:nvSpPr>
        <p:spPr/>
        <p:txBody>
          <a:bodyPr/>
          <a:lstStyle/>
          <a:p>
            <a:fld id="{5C2A5A94-0615-4239-8597-3024B6167151}" type="slidenum">
              <a:rPr lang="en-150" smtClean="0"/>
              <a:t>‹#›</a:t>
            </a:fld>
            <a:endParaRPr lang="en-150"/>
          </a:p>
        </p:txBody>
      </p:sp>
    </p:spTree>
    <p:extLst>
      <p:ext uri="{BB962C8B-B14F-4D97-AF65-F5344CB8AC3E}">
        <p14:creationId xmlns:p14="http://schemas.microsoft.com/office/powerpoint/2010/main" val="95433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D0F672-2FE8-75CD-55E4-41245ACD5E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524C74-0D48-8839-649C-19210D275F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D3B53F-E877-495E-2E23-1E72835658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9929BE2-B71F-4ABA-805F-C574501B1335}" type="datetimeFigureOut">
              <a:rPr lang="en-150" smtClean="0"/>
              <a:t>01/12/2025</a:t>
            </a:fld>
            <a:endParaRPr lang="en-150"/>
          </a:p>
        </p:txBody>
      </p:sp>
      <p:sp>
        <p:nvSpPr>
          <p:cNvPr id="5" name="Footer Placeholder 4">
            <a:extLst>
              <a:ext uri="{FF2B5EF4-FFF2-40B4-BE49-F238E27FC236}">
                <a16:creationId xmlns:a16="http://schemas.microsoft.com/office/drawing/2014/main" id="{4060A3A9-BD37-BAE8-A3EC-9C927CBE7B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150"/>
          </a:p>
        </p:txBody>
      </p:sp>
      <p:sp>
        <p:nvSpPr>
          <p:cNvPr id="6" name="Slide Number Placeholder 5">
            <a:extLst>
              <a:ext uri="{FF2B5EF4-FFF2-40B4-BE49-F238E27FC236}">
                <a16:creationId xmlns:a16="http://schemas.microsoft.com/office/drawing/2014/main" id="{433566DA-AD75-B447-7282-C40B358A53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C2A5A94-0615-4239-8597-3024B6167151}" type="slidenum">
              <a:rPr lang="en-150" smtClean="0"/>
              <a:t>‹#›</a:t>
            </a:fld>
            <a:endParaRPr lang="en-150"/>
          </a:p>
        </p:txBody>
      </p:sp>
    </p:spTree>
    <p:extLst>
      <p:ext uri="{BB962C8B-B14F-4D97-AF65-F5344CB8AC3E}">
        <p14:creationId xmlns:p14="http://schemas.microsoft.com/office/powerpoint/2010/main" val="413989568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6.png"/><Relationship Id="rId7" Type="http://schemas.openxmlformats.org/officeDocument/2006/relationships/hyperlink" Target="https://curs.upb.ro/2024/pluginfile.php/244701/mod_folder/content/0/numarator_SN74193.pdf?forcedownload=1"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curs.upb.ro/2024/pluginfile.php/244701/mod_folder/content/0/multiplexor_54153.PDF?forcedownload=1" TargetMode="External"/><Relationship Id="rId11" Type="http://schemas.openxmlformats.org/officeDocument/2006/relationships/image" Target="../media/image21.png"/><Relationship Id="rId5" Type="http://schemas.openxmlformats.org/officeDocument/2006/relationships/hyperlink" Target="https://curs.upb.ro/2024/pluginfile.php/244701/mod_folder/content/0/memorie_64x4_CAT22C10.PDF?forcedownload=1" TargetMode="External"/><Relationship Id="rId10" Type="http://schemas.openxmlformats.org/officeDocument/2006/relationships/image" Target="../media/image20.png"/><Relationship Id="rId4" Type="http://schemas.openxmlformats.org/officeDocument/2006/relationships/image" Target="../media/image17.pn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10" name="3D Model 9" descr="Power Cord">
                <a:extLst>
                  <a:ext uri="{FF2B5EF4-FFF2-40B4-BE49-F238E27FC236}">
                    <a16:creationId xmlns:a16="http://schemas.microsoft.com/office/drawing/2014/main" id="{C60C655D-5B42-8ABA-8F7A-55838B7CD2EB}"/>
                  </a:ext>
                </a:extLst>
              </p:cNvPr>
              <p:cNvGraphicFramePr>
                <a:graphicFrameLocks noChangeAspect="1"/>
              </p:cNvGraphicFramePr>
              <p:nvPr/>
            </p:nvGraphicFramePr>
            <p:xfrm>
              <a:off x="3320212" y="2922692"/>
              <a:ext cx="3236343" cy="975612"/>
            </p:xfrm>
            <a:graphic>
              <a:graphicData uri="http://schemas.microsoft.com/office/drawing/2017/model3d">
                <am3d:model3d r:embed="rId2">
                  <am3d:spPr>
                    <a:xfrm>
                      <a:off x="0" y="0"/>
                      <a:ext cx="3236343" cy="975612"/>
                    </a:xfrm>
                    <a:prstGeom prst="rect">
                      <a:avLst/>
                    </a:prstGeom>
                  </am3d:spPr>
                  <am3d:camera>
                    <am3d:pos x="0" y="0" z="59438065"/>
                    <am3d:up dx="0" dy="36000000" dz="0"/>
                    <am3d:lookAt x="0" y="0" z="0"/>
                    <am3d:perspective fov="2700000"/>
                  </am3d:camera>
                  <am3d:trans>
                    <am3d:meterPerModelUnit n="2368321" d="1000000"/>
                    <am3d:preTrans dx="0" dy="-2102020" dz="0"/>
                    <am3d:scale>
                      <am3d:sx n="1000000" d="1000000"/>
                      <am3d:sy n="1000000" d="1000000"/>
                      <am3d:sz n="1000000" d="1000000"/>
                    </am3d:scale>
                    <am3d:rot ax="1037473" ay="146623" az="45626"/>
                    <am3d:postTrans dx="0" dy="0" dz="0"/>
                  </am3d:trans>
                  <am3d:raster rName="Office3DRenderer" rVer="16.0.8326">
                    <am3d:blip r:embed="rId3"/>
                  </am3d:raster>
                  <am3d:objViewport viewportSz="37880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Power Cord">
                <a:extLst>
                  <a:ext uri="{FF2B5EF4-FFF2-40B4-BE49-F238E27FC236}">
                    <a16:creationId xmlns:a16="http://schemas.microsoft.com/office/drawing/2014/main" id="{C60C655D-5B42-8ABA-8F7A-55838B7CD2EB}"/>
                  </a:ext>
                </a:extLst>
              </p:cNvPr>
              <p:cNvPicPr>
                <a:picLocks noGrp="1" noRot="1" noChangeAspect="1" noMove="1" noResize="1" noEditPoints="1" noAdjustHandles="1" noChangeArrowheads="1" noChangeShapeType="1" noCrop="1"/>
              </p:cNvPicPr>
              <p:nvPr/>
            </p:nvPicPr>
            <p:blipFill>
              <a:blip r:embed="rId3"/>
              <a:stretch>
                <a:fillRect/>
              </a:stretch>
            </p:blipFill>
            <p:spPr>
              <a:xfrm>
                <a:off x="3320212" y="2922692"/>
                <a:ext cx="3236343" cy="975612"/>
              </a:xfrm>
              <a:prstGeom prst="rect">
                <a:avLst/>
              </a:prstGeom>
            </p:spPr>
          </p:pic>
        </mc:Fallback>
      </mc:AlternateContent>
      <p:pic>
        <p:nvPicPr>
          <p:cNvPr id="5" name="Picture 4" descr="A close-up of a circuit board">
            <a:extLst>
              <a:ext uri="{FF2B5EF4-FFF2-40B4-BE49-F238E27FC236}">
                <a16:creationId xmlns:a16="http://schemas.microsoft.com/office/drawing/2014/main" id="{366B4003-3A14-3E23-DC12-97A4D80DA22F}"/>
              </a:ext>
            </a:extLst>
          </p:cNvPr>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4E4AB5D-3C7A-63F2-62F4-365D4D4716FC}"/>
              </a:ext>
            </a:extLst>
          </p:cNvPr>
          <p:cNvSpPr>
            <a:spLocks noGrp="1"/>
          </p:cNvSpPr>
          <p:nvPr>
            <p:ph type="ctrTitle"/>
          </p:nvPr>
        </p:nvSpPr>
        <p:spPr>
          <a:xfrm>
            <a:off x="6476999" y="333375"/>
            <a:ext cx="5514975" cy="3175001"/>
          </a:xfrm>
        </p:spPr>
        <p:txBody>
          <a:bodyPr>
            <a:normAutofit fontScale="90000"/>
          </a:bodyPr>
          <a:lstStyle/>
          <a:p>
            <a:pPr algn="r"/>
            <a:r>
              <a:rPr lang="ro-RO">
                <a:latin typeface="Agency FB" panose="020B0503020202020204" pitchFamily="34" charset="0"/>
              </a:rPr>
              <a:t>Aparat de înregistrare a comenzilor unei </a:t>
            </a:r>
            <a:r>
              <a:rPr lang="ro-RO" err="1">
                <a:latin typeface="Agency FB" panose="020B0503020202020204" pitchFamily="34" charset="0"/>
              </a:rPr>
              <a:t>shaormerii</a:t>
            </a:r>
            <a:r>
              <a:rPr lang="en-US">
                <a:latin typeface="Agency FB" panose="020B0503020202020204" pitchFamily="34" charset="0"/>
              </a:rPr>
              <a:t> </a:t>
            </a:r>
            <a:br>
              <a:rPr lang="en-US">
                <a:latin typeface="Agency FB" panose="020B0503020202020204" pitchFamily="34" charset="0"/>
              </a:rPr>
            </a:br>
            <a:r>
              <a:rPr lang="en-US" sz="1200">
                <a:latin typeface="Agency FB" panose="020B0503020202020204" pitchFamily="34" charset="0"/>
              </a:rPr>
              <a:t>(aka </a:t>
            </a:r>
            <a:r>
              <a:rPr lang="en-US" sz="1200" err="1">
                <a:latin typeface="Agency FB" panose="020B0503020202020204" pitchFamily="34" charset="0"/>
              </a:rPr>
              <a:t>Turcu</a:t>
            </a:r>
            <a:r>
              <a:rPr lang="en-US" sz="1200"/>
              <a:t>’)</a:t>
            </a:r>
            <a:endParaRPr lang="en-150"/>
          </a:p>
        </p:txBody>
      </p:sp>
      <p:sp>
        <p:nvSpPr>
          <p:cNvPr id="3" name="Subtitle 2">
            <a:extLst>
              <a:ext uri="{FF2B5EF4-FFF2-40B4-BE49-F238E27FC236}">
                <a16:creationId xmlns:a16="http://schemas.microsoft.com/office/drawing/2014/main" id="{C0045F8C-6E0C-02AD-35D6-10242499E718}"/>
              </a:ext>
            </a:extLst>
          </p:cNvPr>
          <p:cNvSpPr>
            <a:spLocks noGrp="1"/>
          </p:cNvSpPr>
          <p:nvPr>
            <p:ph type="subTitle" idx="1"/>
          </p:nvPr>
        </p:nvSpPr>
        <p:spPr>
          <a:xfrm>
            <a:off x="8715375" y="3611563"/>
            <a:ext cx="3276598" cy="1655762"/>
          </a:xfrm>
        </p:spPr>
        <p:txBody>
          <a:bodyPr>
            <a:normAutofit/>
          </a:bodyPr>
          <a:lstStyle/>
          <a:p>
            <a:pPr algn="r"/>
            <a:r>
              <a:rPr lang="en-US" err="1">
                <a:latin typeface="Agency FB" panose="020B0503020202020204" pitchFamily="34" charset="0"/>
              </a:rPr>
              <a:t>Bengescu</a:t>
            </a:r>
            <a:r>
              <a:rPr lang="en-US">
                <a:latin typeface="Agency FB" panose="020B0503020202020204" pitchFamily="34" charset="0"/>
              </a:rPr>
              <a:t> R</a:t>
            </a:r>
            <a:r>
              <a:rPr lang="ro-RO">
                <a:latin typeface="Agency FB" panose="020B0503020202020204" pitchFamily="34" charset="0"/>
              </a:rPr>
              <a:t>ăzvan</a:t>
            </a:r>
          </a:p>
          <a:p>
            <a:pPr algn="r"/>
            <a:r>
              <a:rPr lang="en-US">
                <a:latin typeface="Agency FB" panose="020B0503020202020204" pitchFamily="34" charset="0"/>
              </a:rPr>
              <a:t>D</a:t>
            </a:r>
            <a:r>
              <a:rPr lang="ro-RO">
                <a:latin typeface="Agency FB" panose="020B0503020202020204" pitchFamily="34" charset="0"/>
              </a:rPr>
              <a:t>obre </a:t>
            </a:r>
            <a:r>
              <a:rPr lang="en-US">
                <a:latin typeface="Agency FB" panose="020B0503020202020204" pitchFamily="34" charset="0"/>
              </a:rPr>
              <a:t>M</a:t>
            </a:r>
            <a:r>
              <a:rPr lang="ro-RO">
                <a:latin typeface="Agency FB" panose="020B0503020202020204" pitchFamily="34" charset="0"/>
              </a:rPr>
              <a:t>ario-</a:t>
            </a:r>
            <a:r>
              <a:rPr lang="en-US">
                <a:latin typeface="Agency FB" panose="020B0503020202020204" pitchFamily="34" charset="0"/>
              </a:rPr>
              <a:t>S</a:t>
            </a:r>
            <a:r>
              <a:rPr lang="ro-RO">
                <a:latin typeface="Agency FB" panose="020B0503020202020204" pitchFamily="34" charset="0"/>
              </a:rPr>
              <a:t>ebastian</a:t>
            </a:r>
          </a:p>
          <a:p>
            <a:pPr algn="r"/>
            <a:r>
              <a:rPr lang="en-US">
                <a:latin typeface="Agency FB" panose="020B0503020202020204" pitchFamily="34" charset="0"/>
              </a:rPr>
              <a:t>V</a:t>
            </a:r>
            <a:r>
              <a:rPr lang="ro-RO">
                <a:latin typeface="Agency FB" panose="020B0503020202020204" pitchFamily="34" charset="0"/>
              </a:rPr>
              <a:t>asile </a:t>
            </a:r>
            <a:r>
              <a:rPr lang="en-US">
                <a:latin typeface="Agency FB" panose="020B0503020202020204" pitchFamily="34" charset="0"/>
              </a:rPr>
              <a:t>R</a:t>
            </a:r>
            <a:r>
              <a:rPr lang="ro-RO">
                <a:latin typeface="Agency FB" panose="020B0503020202020204" pitchFamily="34" charset="0"/>
              </a:rPr>
              <a:t>adu-</a:t>
            </a:r>
            <a:r>
              <a:rPr lang="en-US">
                <a:latin typeface="Agency FB" panose="020B0503020202020204" pitchFamily="34" charset="0"/>
              </a:rPr>
              <a:t>S</a:t>
            </a:r>
            <a:r>
              <a:rPr lang="ro-RO">
                <a:latin typeface="Agency FB" panose="020B0503020202020204" pitchFamily="34" charset="0"/>
              </a:rPr>
              <a:t>tefan</a:t>
            </a:r>
            <a:endParaRPr lang="en-150">
              <a:latin typeface="Agency FB" panose="020B0503020202020204" pitchFamily="34" charset="0"/>
            </a:endParaRPr>
          </a:p>
        </p:txBody>
      </p:sp>
      <p:sp>
        <p:nvSpPr>
          <p:cNvPr id="4" name="TextBox 3">
            <a:extLst>
              <a:ext uri="{FF2B5EF4-FFF2-40B4-BE49-F238E27FC236}">
                <a16:creationId xmlns:a16="http://schemas.microsoft.com/office/drawing/2014/main" id="{0D878381-5F6F-F2B7-0572-D8613A1F96E8}"/>
              </a:ext>
            </a:extLst>
          </p:cNvPr>
          <p:cNvSpPr txBox="1"/>
          <p:nvPr/>
        </p:nvSpPr>
        <p:spPr>
          <a:xfrm>
            <a:off x="11063514" y="5001180"/>
            <a:ext cx="607859" cy="369332"/>
          </a:xfrm>
          <a:prstGeom prst="rect">
            <a:avLst/>
          </a:prstGeom>
          <a:noFill/>
        </p:spPr>
        <p:txBody>
          <a:bodyPr wrap="none" rtlCol="0">
            <a:spAutoFit/>
          </a:bodyPr>
          <a:lstStyle/>
          <a:p>
            <a:r>
              <a:rPr lang="ro-RO">
                <a:latin typeface="Agency FB" panose="020B0503020202020204" pitchFamily="34" charset="0"/>
              </a:rPr>
              <a:t>314CA</a:t>
            </a:r>
            <a:endParaRPr lang="en-150">
              <a:latin typeface="Agency FB" panose="020B0503020202020204" pitchFamily="34" charset="0"/>
            </a:endParaRPr>
          </a:p>
        </p:txBody>
      </p:sp>
    </p:spTree>
    <p:extLst>
      <p:ext uri="{BB962C8B-B14F-4D97-AF65-F5344CB8AC3E}">
        <p14:creationId xmlns:p14="http://schemas.microsoft.com/office/powerpoint/2010/main" val="4059555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41533F-E262-B1DA-FD5D-BFC52AAB6F3A}"/>
            </a:ext>
          </a:extLst>
        </p:cNvPr>
        <p:cNvGrpSpPr/>
        <p:nvPr/>
      </p:nvGrpSpPr>
      <p:grpSpPr>
        <a:xfrm>
          <a:off x="0" y="0"/>
          <a:ext cx="0" cy="0"/>
          <a:chOff x="0" y="0"/>
          <a:chExt cx="0" cy="0"/>
        </a:xfrm>
      </p:grpSpPr>
      <p:pic>
        <p:nvPicPr>
          <p:cNvPr id="3" name="Picture 2" descr="A circular white circle with a black and white circle around it&#10;&#10;Description automatically generated with medium confidence">
            <a:extLst>
              <a:ext uri="{FF2B5EF4-FFF2-40B4-BE49-F238E27FC236}">
                <a16:creationId xmlns:a16="http://schemas.microsoft.com/office/drawing/2014/main" id="{6F6A8855-C386-6BC3-51BA-8FB346790F50}"/>
              </a:ext>
            </a:extLst>
          </p:cNvPr>
          <p:cNvPicPr>
            <a:picLocks noChangeAspect="1"/>
          </p:cNvPicPr>
          <p:nvPr/>
        </p:nvPicPr>
        <p:blipFill>
          <a:blip r:embed="rId2">
            <a:alphaModFix amt="70000"/>
            <a:extLst>
              <a:ext uri="{28A0092B-C50C-407E-A947-70E740481C1C}">
                <a14:useLocalDpi xmlns:a14="http://schemas.microsoft.com/office/drawing/2010/main" val="0"/>
              </a:ext>
            </a:extLst>
          </a:blip>
          <a:srcRect l="9537" r="8612"/>
          <a:stretch/>
        </p:blipFill>
        <p:spPr>
          <a:xfrm>
            <a:off x="0" y="0"/>
            <a:ext cx="12192000" cy="6858000"/>
          </a:xfrm>
          <a:prstGeom prst="rect">
            <a:avLst/>
          </a:prstGeom>
        </p:spPr>
      </p:pic>
      <p:sp>
        <p:nvSpPr>
          <p:cNvPr id="2" name="Title 1">
            <a:extLst>
              <a:ext uri="{FF2B5EF4-FFF2-40B4-BE49-F238E27FC236}">
                <a16:creationId xmlns:a16="http://schemas.microsoft.com/office/drawing/2014/main" id="{94A35C6C-F64A-E4E3-3C70-8FDC260ADD08}"/>
              </a:ext>
            </a:extLst>
          </p:cNvPr>
          <p:cNvSpPr>
            <a:spLocks noGrp="1"/>
          </p:cNvSpPr>
          <p:nvPr>
            <p:ph type="title"/>
          </p:nvPr>
        </p:nvSpPr>
        <p:spPr>
          <a:xfrm>
            <a:off x="0" y="0"/>
            <a:ext cx="10515600" cy="1325563"/>
          </a:xfrm>
        </p:spPr>
        <p:txBody>
          <a:bodyPr/>
          <a:lstStyle/>
          <a:p>
            <a:r>
              <a:rPr lang="en-US">
                <a:latin typeface="Agency FB" panose="020B0503020202020204" pitchFamily="34" charset="0"/>
              </a:rPr>
              <a:t>Schema</a:t>
            </a:r>
            <a:r>
              <a:rPr lang="en-US"/>
              <a:t> </a:t>
            </a:r>
            <a:r>
              <a:rPr lang="en-US" err="1"/>
              <a:t>unitatii</a:t>
            </a:r>
            <a:r>
              <a:rPr lang="en-US"/>
              <a:t> de </a:t>
            </a:r>
            <a:r>
              <a:rPr lang="en-US" err="1"/>
              <a:t>comanda</a:t>
            </a:r>
            <a:endParaRPr lang="en-150"/>
          </a:p>
        </p:txBody>
      </p:sp>
      <p:sp>
        <p:nvSpPr>
          <p:cNvPr id="5" name="Rectangle 4">
            <a:extLst>
              <a:ext uri="{FF2B5EF4-FFF2-40B4-BE49-F238E27FC236}">
                <a16:creationId xmlns:a16="http://schemas.microsoft.com/office/drawing/2014/main" id="{BD911CDF-B6E5-3FEF-E219-49797BFEA968}"/>
              </a:ext>
            </a:extLst>
          </p:cNvPr>
          <p:cNvSpPr/>
          <p:nvPr/>
        </p:nvSpPr>
        <p:spPr>
          <a:xfrm>
            <a:off x="857205" y="1278422"/>
            <a:ext cx="4894730" cy="132556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150"/>
          </a:p>
        </p:txBody>
      </p:sp>
      <p:cxnSp>
        <p:nvCxnSpPr>
          <p:cNvPr id="8" name="Straight Connector 7">
            <a:extLst>
              <a:ext uri="{FF2B5EF4-FFF2-40B4-BE49-F238E27FC236}">
                <a16:creationId xmlns:a16="http://schemas.microsoft.com/office/drawing/2014/main" id="{1A443A00-872D-0C43-72EB-717CAD623417}"/>
              </a:ext>
            </a:extLst>
          </p:cNvPr>
          <p:cNvCxnSpPr>
            <a:stCxn id="5" idx="1"/>
          </p:cNvCxnSpPr>
          <p:nvPr/>
        </p:nvCxnSpPr>
        <p:spPr>
          <a:xfrm flipV="1">
            <a:off x="857205" y="1941203"/>
            <a:ext cx="4894730" cy="1"/>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5779DB17-164D-169C-6C1E-15A01069F5CB}"/>
              </a:ext>
            </a:extLst>
          </p:cNvPr>
          <p:cNvCxnSpPr/>
          <p:nvPr/>
        </p:nvCxnSpPr>
        <p:spPr>
          <a:xfrm>
            <a:off x="1737360" y="1278422"/>
            <a:ext cx="0" cy="1325563"/>
          </a:xfrm>
          <a:prstGeom prst="line">
            <a:avLst/>
          </a:prstGeom>
        </p:spPr>
        <p:style>
          <a:lnRef idx="2">
            <a:schemeClr val="dk1"/>
          </a:lnRef>
          <a:fillRef idx="0">
            <a:schemeClr val="dk1"/>
          </a:fillRef>
          <a:effectRef idx="1">
            <a:schemeClr val="dk1"/>
          </a:effectRef>
          <a:fontRef idx="minor">
            <a:schemeClr val="tx1"/>
          </a:fontRef>
        </p:style>
      </p:cxnSp>
      <p:sp>
        <p:nvSpPr>
          <p:cNvPr id="11" name="Rectangle 10">
            <a:extLst>
              <a:ext uri="{FF2B5EF4-FFF2-40B4-BE49-F238E27FC236}">
                <a16:creationId xmlns:a16="http://schemas.microsoft.com/office/drawing/2014/main" id="{700BCCC3-819F-8A62-11D5-A41F5B65F925}"/>
              </a:ext>
            </a:extLst>
          </p:cNvPr>
          <p:cNvSpPr/>
          <p:nvPr/>
        </p:nvSpPr>
        <p:spPr>
          <a:xfrm>
            <a:off x="1847088" y="2013731"/>
            <a:ext cx="1806119" cy="5177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12" name="Rectangle 11">
            <a:extLst>
              <a:ext uri="{FF2B5EF4-FFF2-40B4-BE49-F238E27FC236}">
                <a16:creationId xmlns:a16="http://schemas.microsoft.com/office/drawing/2014/main" id="{D285B192-FDC3-533A-DEFE-26B288F7B6EA}"/>
              </a:ext>
            </a:extLst>
          </p:cNvPr>
          <p:cNvSpPr/>
          <p:nvPr/>
        </p:nvSpPr>
        <p:spPr>
          <a:xfrm>
            <a:off x="3799511" y="2013730"/>
            <a:ext cx="1806119" cy="5177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13" name="TextBox 12">
            <a:extLst>
              <a:ext uri="{FF2B5EF4-FFF2-40B4-BE49-F238E27FC236}">
                <a16:creationId xmlns:a16="http://schemas.microsoft.com/office/drawing/2014/main" id="{C2760674-37B2-163A-7B6B-D77AE706E365}"/>
              </a:ext>
            </a:extLst>
          </p:cNvPr>
          <p:cNvSpPr txBox="1"/>
          <p:nvPr/>
        </p:nvSpPr>
        <p:spPr>
          <a:xfrm>
            <a:off x="2509341" y="1448717"/>
            <a:ext cx="2193229" cy="369332"/>
          </a:xfrm>
          <a:prstGeom prst="rect">
            <a:avLst/>
          </a:prstGeom>
          <a:noFill/>
        </p:spPr>
        <p:txBody>
          <a:bodyPr wrap="none" rtlCol="0">
            <a:spAutoFit/>
          </a:bodyPr>
          <a:lstStyle/>
          <a:p>
            <a:r>
              <a:rPr lang="en-US"/>
              <a:t>SEMNALE DE IESIRE</a:t>
            </a:r>
            <a:endParaRPr lang="en-150"/>
          </a:p>
        </p:txBody>
      </p:sp>
      <p:sp>
        <p:nvSpPr>
          <p:cNvPr id="14" name="TextBox 13">
            <a:extLst>
              <a:ext uri="{FF2B5EF4-FFF2-40B4-BE49-F238E27FC236}">
                <a16:creationId xmlns:a16="http://schemas.microsoft.com/office/drawing/2014/main" id="{4107C269-924A-6D1B-60C9-824130F484C1}"/>
              </a:ext>
            </a:extLst>
          </p:cNvPr>
          <p:cNvSpPr txBox="1"/>
          <p:nvPr/>
        </p:nvSpPr>
        <p:spPr>
          <a:xfrm>
            <a:off x="2255090" y="2087928"/>
            <a:ext cx="1026691" cy="369332"/>
          </a:xfrm>
          <a:prstGeom prst="rect">
            <a:avLst/>
          </a:prstGeom>
          <a:noFill/>
        </p:spPr>
        <p:txBody>
          <a:bodyPr wrap="none" rtlCol="0">
            <a:spAutoFit/>
          </a:bodyPr>
          <a:lstStyle/>
          <a:p>
            <a:r>
              <a:rPr lang="en-US"/>
              <a:t>INPCOD</a:t>
            </a:r>
            <a:endParaRPr lang="en-150"/>
          </a:p>
        </p:txBody>
      </p:sp>
      <p:sp>
        <p:nvSpPr>
          <p:cNvPr id="15" name="TextBox 14">
            <a:extLst>
              <a:ext uri="{FF2B5EF4-FFF2-40B4-BE49-F238E27FC236}">
                <a16:creationId xmlns:a16="http://schemas.microsoft.com/office/drawing/2014/main" id="{6F63AE2A-5036-27BA-C985-704A495C270E}"/>
              </a:ext>
            </a:extLst>
          </p:cNvPr>
          <p:cNvSpPr txBox="1"/>
          <p:nvPr/>
        </p:nvSpPr>
        <p:spPr>
          <a:xfrm>
            <a:off x="979982" y="1472287"/>
            <a:ext cx="657552" cy="369332"/>
          </a:xfrm>
          <a:prstGeom prst="rect">
            <a:avLst/>
          </a:prstGeom>
          <a:noFill/>
        </p:spPr>
        <p:txBody>
          <a:bodyPr wrap="none" rtlCol="0">
            <a:spAutoFit/>
          </a:bodyPr>
          <a:lstStyle/>
          <a:p>
            <a:r>
              <a:rPr lang="en-US"/>
              <a:t>TIP 1</a:t>
            </a:r>
            <a:endParaRPr lang="en-150"/>
          </a:p>
        </p:txBody>
      </p:sp>
      <p:sp>
        <p:nvSpPr>
          <p:cNvPr id="16" name="TextBox 15">
            <a:extLst>
              <a:ext uri="{FF2B5EF4-FFF2-40B4-BE49-F238E27FC236}">
                <a16:creationId xmlns:a16="http://schemas.microsoft.com/office/drawing/2014/main" id="{59287C1D-24EB-2E70-3523-C4ED64C2B7D1}"/>
              </a:ext>
            </a:extLst>
          </p:cNvPr>
          <p:cNvSpPr txBox="1"/>
          <p:nvPr/>
        </p:nvSpPr>
        <p:spPr>
          <a:xfrm>
            <a:off x="965688" y="2141530"/>
            <a:ext cx="657552" cy="369332"/>
          </a:xfrm>
          <a:prstGeom prst="rect">
            <a:avLst/>
          </a:prstGeom>
          <a:noFill/>
        </p:spPr>
        <p:txBody>
          <a:bodyPr wrap="none" rtlCol="0">
            <a:spAutoFit/>
          </a:bodyPr>
          <a:lstStyle/>
          <a:p>
            <a:r>
              <a:rPr lang="en-US"/>
              <a:t>TIP 0</a:t>
            </a:r>
            <a:endParaRPr lang="en-150"/>
          </a:p>
        </p:txBody>
      </p:sp>
      <p:sp>
        <p:nvSpPr>
          <p:cNvPr id="17" name="TextBox 16">
            <a:extLst>
              <a:ext uri="{FF2B5EF4-FFF2-40B4-BE49-F238E27FC236}">
                <a16:creationId xmlns:a16="http://schemas.microsoft.com/office/drawing/2014/main" id="{DFA8D140-87D5-EF6D-9F9C-996A2BDF03E4}"/>
              </a:ext>
            </a:extLst>
          </p:cNvPr>
          <p:cNvSpPr txBox="1"/>
          <p:nvPr/>
        </p:nvSpPr>
        <p:spPr>
          <a:xfrm>
            <a:off x="4308070" y="2087928"/>
            <a:ext cx="788999" cy="369332"/>
          </a:xfrm>
          <a:prstGeom prst="rect">
            <a:avLst/>
          </a:prstGeom>
          <a:noFill/>
        </p:spPr>
        <p:txBody>
          <a:bodyPr wrap="none" rtlCol="0">
            <a:spAutoFit/>
          </a:bodyPr>
          <a:lstStyle/>
          <a:p>
            <a:r>
              <a:rPr lang="en-US"/>
              <a:t>ADR 0</a:t>
            </a:r>
            <a:endParaRPr lang="en-150"/>
          </a:p>
        </p:txBody>
      </p:sp>
      <p:sp>
        <p:nvSpPr>
          <p:cNvPr id="18" name="Flowchart: Delay 17">
            <a:extLst>
              <a:ext uri="{FF2B5EF4-FFF2-40B4-BE49-F238E27FC236}">
                <a16:creationId xmlns:a16="http://schemas.microsoft.com/office/drawing/2014/main" id="{F8EFC3A6-62DB-3121-5232-1601570A02F5}"/>
              </a:ext>
            </a:extLst>
          </p:cNvPr>
          <p:cNvSpPr/>
          <p:nvPr/>
        </p:nvSpPr>
        <p:spPr>
          <a:xfrm>
            <a:off x="9308592" y="988365"/>
            <a:ext cx="438912" cy="390517"/>
          </a:xfrm>
          <a:prstGeom prst="flowChartDelay">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19" name="Flowchart: Delay 18">
            <a:extLst>
              <a:ext uri="{FF2B5EF4-FFF2-40B4-BE49-F238E27FC236}">
                <a16:creationId xmlns:a16="http://schemas.microsoft.com/office/drawing/2014/main" id="{22F349C0-756D-F73D-BF4B-03FD66D0A495}"/>
              </a:ext>
            </a:extLst>
          </p:cNvPr>
          <p:cNvSpPr/>
          <p:nvPr/>
        </p:nvSpPr>
        <p:spPr>
          <a:xfrm>
            <a:off x="9308592" y="1548731"/>
            <a:ext cx="438912" cy="390517"/>
          </a:xfrm>
          <a:prstGeom prst="flowChartDelay">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20" name="Flowchart: Delay 19">
            <a:extLst>
              <a:ext uri="{FF2B5EF4-FFF2-40B4-BE49-F238E27FC236}">
                <a16:creationId xmlns:a16="http://schemas.microsoft.com/office/drawing/2014/main" id="{A7B25A03-32D5-1C00-030C-45573C6FE3AD}"/>
              </a:ext>
            </a:extLst>
          </p:cNvPr>
          <p:cNvSpPr/>
          <p:nvPr/>
        </p:nvSpPr>
        <p:spPr>
          <a:xfrm>
            <a:off x="9308592" y="2603985"/>
            <a:ext cx="438912" cy="390517"/>
          </a:xfrm>
          <a:prstGeom prst="flowChartDelay">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cxnSp>
        <p:nvCxnSpPr>
          <p:cNvPr id="6" name="Straight Connector 5">
            <a:extLst>
              <a:ext uri="{FF2B5EF4-FFF2-40B4-BE49-F238E27FC236}">
                <a16:creationId xmlns:a16="http://schemas.microsoft.com/office/drawing/2014/main" id="{A600AD8A-EDE2-8D3E-5A81-00EBB44D06C8}"/>
              </a:ext>
            </a:extLst>
          </p:cNvPr>
          <p:cNvCxnSpPr>
            <a:stCxn id="18" idx="3"/>
          </p:cNvCxnSpPr>
          <p:nvPr/>
        </p:nvCxnSpPr>
        <p:spPr>
          <a:xfrm>
            <a:off x="9747504" y="1183624"/>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DE727BA5-B001-10CF-3D49-D9FBA290A55C}"/>
              </a:ext>
            </a:extLst>
          </p:cNvPr>
          <p:cNvCxnSpPr/>
          <p:nvPr/>
        </p:nvCxnSpPr>
        <p:spPr>
          <a:xfrm>
            <a:off x="9747504" y="1743989"/>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F35177A2-BA84-59A3-6A52-F02315B25B54}"/>
              </a:ext>
            </a:extLst>
          </p:cNvPr>
          <p:cNvCxnSpPr/>
          <p:nvPr/>
        </p:nvCxnSpPr>
        <p:spPr>
          <a:xfrm>
            <a:off x="9747504" y="2799243"/>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BE68250E-4022-5E1A-7342-254963F42A77}"/>
              </a:ext>
            </a:extLst>
          </p:cNvPr>
          <p:cNvCxnSpPr/>
          <p:nvPr/>
        </p:nvCxnSpPr>
        <p:spPr>
          <a:xfrm>
            <a:off x="8769096" y="1089136"/>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19E01865-36D3-6D57-E4BB-83B714C3C2A0}"/>
              </a:ext>
            </a:extLst>
          </p:cNvPr>
          <p:cNvCxnSpPr/>
          <p:nvPr/>
        </p:nvCxnSpPr>
        <p:spPr>
          <a:xfrm>
            <a:off x="8769096" y="1273326"/>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7669D938-192B-F0B7-551B-A90D58E93004}"/>
              </a:ext>
            </a:extLst>
          </p:cNvPr>
          <p:cNvCxnSpPr/>
          <p:nvPr/>
        </p:nvCxnSpPr>
        <p:spPr>
          <a:xfrm>
            <a:off x="8769096" y="1610479"/>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990390CA-02AC-BDD7-B20F-E4AD0DF43AFC}"/>
              </a:ext>
            </a:extLst>
          </p:cNvPr>
          <p:cNvCxnSpPr/>
          <p:nvPr/>
        </p:nvCxnSpPr>
        <p:spPr>
          <a:xfrm>
            <a:off x="8769096" y="1832347"/>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DECE459E-7992-EBED-2C9A-EAF556E84043}"/>
              </a:ext>
            </a:extLst>
          </p:cNvPr>
          <p:cNvCxnSpPr/>
          <p:nvPr/>
        </p:nvCxnSpPr>
        <p:spPr>
          <a:xfrm>
            <a:off x="8769096" y="2689336"/>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544EF57D-3A41-C0AC-3395-5C4C9602EA75}"/>
              </a:ext>
            </a:extLst>
          </p:cNvPr>
          <p:cNvCxnSpPr/>
          <p:nvPr/>
        </p:nvCxnSpPr>
        <p:spPr>
          <a:xfrm>
            <a:off x="8769096" y="2908792"/>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FEA74777-54C1-9E90-3550-E85A6E494654}"/>
              </a:ext>
            </a:extLst>
          </p:cNvPr>
          <p:cNvCxnSpPr>
            <a:cxnSpLocks/>
          </p:cNvCxnSpPr>
          <p:nvPr/>
        </p:nvCxnSpPr>
        <p:spPr>
          <a:xfrm>
            <a:off x="7278624" y="1089136"/>
            <a:ext cx="1490472" cy="0"/>
          </a:xfrm>
          <a:prstGeom prst="line">
            <a:avLst/>
          </a:prstGeom>
        </p:spPr>
        <p:style>
          <a:lnRef idx="2">
            <a:schemeClr val="dk1"/>
          </a:lnRef>
          <a:fillRef idx="0">
            <a:schemeClr val="dk1"/>
          </a:fillRef>
          <a:effectRef idx="1">
            <a:schemeClr val="dk1"/>
          </a:effectRef>
          <a:fontRef idx="minor">
            <a:schemeClr val="tx1"/>
          </a:fontRef>
        </p:style>
      </p:cxnSp>
      <p:cxnSp>
        <p:nvCxnSpPr>
          <p:cNvPr id="31" name="Straight Connector 30">
            <a:extLst>
              <a:ext uri="{FF2B5EF4-FFF2-40B4-BE49-F238E27FC236}">
                <a16:creationId xmlns:a16="http://schemas.microsoft.com/office/drawing/2014/main" id="{682A8C07-F841-2A63-40D1-770C7AA2A5A4}"/>
              </a:ext>
            </a:extLst>
          </p:cNvPr>
          <p:cNvCxnSpPr>
            <a:cxnSpLocks/>
          </p:cNvCxnSpPr>
          <p:nvPr/>
        </p:nvCxnSpPr>
        <p:spPr>
          <a:xfrm>
            <a:off x="7278624" y="1608431"/>
            <a:ext cx="1490472" cy="0"/>
          </a:xfrm>
          <a:prstGeom prst="line">
            <a:avLst/>
          </a:prstGeom>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7B3BEE64-18D0-3908-96DA-D078AD509810}"/>
              </a:ext>
            </a:extLst>
          </p:cNvPr>
          <p:cNvCxnSpPr>
            <a:cxnSpLocks/>
          </p:cNvCxnSpPr>
          <p:nvPr/>
        </p:nvCxnSpPr>
        <p:spPr>
          <a:xfrm>
            <a:off x="7278624" y="2689336"/>
            <a:ext cx="1490472" cy="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B8C03C2D-4B3C-227E-06A6-7D3DF302436D}"/>
              </a:ext>
            </a:extLst>
          </p:cNvPr>
          <p:cNvCxnSpPr>
            <a:cxnSpLocks/>
          </p:cNvCxnSpPr>
          <p:nvPr/>
        </p:nvCxnSpPr>
        <p:spPr>
          <a:xfrm flipV="1">
            <a:off x="8776716" y="1273326"/>
            <a:ext cx="0" cy="814602"/>
          </a:xfrm>
          <a:prstGeom prst="line">
            <a:avLst/>
          </a:prstGeom>
        </p:spPr>
        <p:style>
          <a:lnRef idx="2">
            <a:schemeClr val="dk1"/>
          </a:lnRef>
          <a:fillRef idx="0">
            <a:schemeClr val="dk1"/>
          </a:fillRef>
          <a:effectRef idx="1">
            <a:schemeClr val="dk1"/>
          </a:effectRef>
          <a:fontRef idx="minor">
            <a:schemeClr val="tx1"/>
          </a:fontRef>
        </p:style>
      </p:cxnSp>
      <p:cxnSp>
        <p:nvCxnSpPr>
          <p:cNvPr id="39" name="Straight Connector 38">
            <a:extLst>
              <a:ext uri="{FF2B5EF4-FFF2-40B4-BE49-F238E27FC236}">
                <a16:creationId xmlns:a16="http://schemas.microsoft.com/office/drawing/2014/main" id="{97800FAF-21A0-8750-E609-27B89D417382}"/>
              </a:ext>
            </a:extLst>
          </p:cNvPr>
          <p:cNvCxnSpPr>
            <a:cxnSpLocks/>
          </p:cNvCxnSpPr>
          <p:nvPr/>
        </p:nvCxnSpPr>
        <p:spPr>
          <a:xfrm flipV="1">
            <a:off x="8776716" y="2689336"/>
            <a:ext cx="0" cy="739664"/>
          </a:xfrm>
          <a:prstGeom prst="line">
            <a:avLst/>
          </a:prstGeom>
        </p:spPr>
        <p:style>
          <a:lnRef idx="2">
            <a:schemeClr val="dk1"/>
          </a:lnRef>
          <a:fillRef idx="0">
            <a:schemeClr val="dk1"/>
          </a:fillRef>
          <a:effectRef idx="1">
            <a:schemeClr val="dk1"/>
          </a:effectRef>
          <a:fontRef idx="minor">
            <a:schemeClr val="tx1"/>
          </a:fontRef>
        </p:style>
      </p:cxnSp>
      <p:cxnSp>
        <p:nvCxnSpPr>
          <p:cNvPr id="41" name="Straight Connector 40">
            <a:extLst>
              <a:ext uri="{FF2B5EF4-FFF2-40B4-BE49-F238E27FC236}">
                <a16:creationId xmlns:a16="http://schemas.microsoft.com/office/drawing/2014/main" id="{8536FEB2-745A-7472-11E4-9AF7252E0402}"/>
              </a:ext>
            </a:extLst>
          </p:cNvPr>
          <p:cNvCxnSpPr>
            <a:cxnSpLocks/>
          </p:cNvCxnSpPr>
          <p:nvPr/>
        </p:nvCxnSpPr>
        <p:spPr>
          <a:xfrm>
            <a:off x="1308758" y="3429000"/>
            <a:ext cx="7467958" cy="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D9BA13FD-23FF-B61F-32E0-256F488CD389}"/>
              </a:ext>
            </a:extLst>
          </p:cNvPr>
          <p:cNvCxnSpPr>
            <a:cxnSpLocks/>
          </p:cNvCxnSpPr>
          <p:nvPr/>
        </p:nvCxnSpPr>
        <p:spPr>
          <a:xfrm flipH="1" flipV="1">
            <a:off x="1294464" y="2603985"/>
            <a:ext cx="14294" cy="825015"/>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58B280D0-DE09-6257-2153-0D1C33281DCA}"/>
              </a:ext>
            </a:extLst>
          </p:cNvPr>
          <p:cNvCxnSpPr>
            <a:cxnSpLocks/>
          </p:cNvCxnSpPr>
          <p:nvPr/>
        </p:nvCxnSpPr>
        <p:spPr>
          <a:xfrm>
            <a:off x="8776716" y="2087928"/>
            <a:ext cx="0" cy="601408"/>
          </a:xfrm>
          <a:prstGeom prst="line">
            <a:avLst/>
          </a:prstGeom>
          <a:ln>
            <a:prstDash val="sysDot"/>
          </a:ln>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9A7E7F36-40C7-7851-24F6-8FA8ADFCE9AE}"/>
              </a:ext>
            </a:extLst>
          </p:cNvPr>
          <p:cNvSpPr txBox="1"/>
          <p:nvPr/>
        </p:nvSpPr>
        <p:spPr>
          <a:xfrm>
            <a:off x="9783156" y="855520"/>
            <a:ext cx="476412" cy="369332"/>
          </a:xfrm>
          <a:prstGeom prst="rect">
            <a:avLst/>
          </a:prstGeom>
          <a:noFill/>
        </p:spPr>
        <p:txBody>
          <a:bodyPr wrap="none" rtlCol="0">
            <a:spAutoFit/>
          </a:bodyPr>
          <a:lstStyle/>
          <a:p>
            <a:r>
              <a:rPr lang="en-US"/>
              <a:t>O1</a:t>
            </a:r>
            <a:endParaRPr lang="en-150"/>
          </a:p>
        </p:txBody>
      </p:sp>
      <p:sp>
        <p:nvSpPr>
          <p:cNvPr id="51" name="TextBox 50">
            <a:extLst>
              <a:ext uri="{FF2B5EF4-FFF2-40B4-BE49-F238E27FC236}">
                <a16:creationId xmlns:a16="http://schemas.microsoft.com/office/drawing/2014/main" id="{752C10BB-9010-7911-A98C-83C8CDC33E2E}"/>
              </a:ext>
            </a:extLst>
          </p:cNvPr>
          <p:cNvSpPr txBox="1"/>
          <p:nvPr/>
        </p:nvSpPr>
        <p:spPr>
          <a:xfrm>
            <a:off x="9779046" y="1434739"/>
            <a:ext cx="476412" cy="369332"/>
          </a:xfrm>
          <a:prstGeom prst="rect">
            <a:avLst/>
          </a:prstGeom>
          <a:noFill/>
        </p:spPr>
        <p:txBody>
          <a:bodyPr wrap="none" rtlCol="0">
            <a:spAutoFit/>
          </a:bodyPr>
          <a:lstStyle/>
          <a:p>
            <a:r>
              <a:rPr lang="en-US"/>
              <a:t>O2</a:t>
            </a:r>
            <a:endParaRPr lang="en-150"/>
          </a:p>
        </p:txBody>
      </p:sp>
      <p:sp>
        <p:nvSpPr>
          <p:cNvPr id="52" name="TextBox 51">
            <a:extLst>
              <a:ext uri="{FF2B5EF4-FFF2-40B4-BE49-F238E27FC236}">
                <a16:creationId xmlns:a16="http://schemas.microsoft.com/office/drawing/2014/main" id="{3D003FBC-CDB2-A161-4E92-B95E6DA11FCC}"/>
              </a:ext>
            </a:extLst>
          </p:cNvPr>
          <p:cNvSpPr txBox="1"/>
          <p:nvPr/>
        </p:nvSpPr>
        <p:spPr>
          <a:xfrm>
            <a:off x="9683496" y="2457260"/>
            <a:ext cx="599844" cy="369332"/>
          </a:xfrm>
          <a:prstGeom prst="rect">
            <a:avLst/>
          </a:prstGeom>
          <a:noFill/>
        </p:spPr>
        <p:txBody>
          <a:bodyPr wrap="none" rtlCol="0">
            <a:spAutoFit/>
          </a:bodyPr>
          <a:lstStyle/>
          <a:p>
            <a:r>
              <a:rPr lang="en-US"/>
              <a:t>O12</a:t>
            </a:r>
            <a:endParaRPr lang="en-150"/>
          </a:p>
        </p:txBody>
      </p:sp>
      <p:sp>
        <p:nvSpPr>
          <p:cNvPr id="53" name="Rectangle 52">
            <a:extLst>
              <a:ext uri="{FF2B5EF4-FFF2-40B4-BE49-F238E27FC236}">
                <a16:creationId xmlns:a16="http://schemas.microsoft.com/office/drawing/2014/main" id="{FDD3ED38-9875-8C50-79B6-7D66B3F551F5}"/>
              </a:ext>
            </a:extLst>
          </p:cNvPr>
          <p:cNvSpPr/>
          <p:nvPr/>
        </p:nvSpPr>
        <p:spPr>
          <a:xfrm>
            <a:off x="2051088" y="4044641"/>
            <a:ext cx="1602119" cy="2767495"/>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150">
              <a:ln w="0"/>
              <a:solidFill>
                <a:schemeClr val="tx1"/>
              </a:solidFill>
              <a:effectLst>
                <a:outerShdw blurRad="38100" dist="19050" dir="2700000" algn="tl" rotWithShape="0">
                  <a:schemeClr val="dk1">
                    <a:alpha val="40000"/>
                  </a:schemeClr>
                </a:outerShdw>
              </a:effectLst>
            </a:endParaRPr>
          </a:p>
        </p:txBody>
      </p:sp>
      <p:sp>
        <p:nvSpPr>
          <p:cNvPr id="54" name="Arrow: Down 53">
            <a:extLst>
              <a:ext uri="{FF2B5EF4-FFF2-40B4-BE49-F238E27FC236}">
                <a16:creationId xmlns:a16="http://schemas.microsoft.com/office/drawing/2014/main" id="{77CCAD4B-DB2C-6951-7D51-F232E719EAFD}"/>
              </a:ext>
            </a:extLst>
          </p:cNvPr>
          <p:cNvSpPr/>
          <p:nvPr/>
        </p:nvSpPr>
        <p:spPr>
          <a:xfrm>
            <a:off x="2548980" y="2607358"/>
            <a:ext cx="438912" cy="1415756"/>
          </a:xfrm>
          <a:prstGeom prst="downArrow">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150"/>
          </a:p>
        </p:txBody>
      </p:sp>
      <p:sp>
        <p:nvSpPr>
          <p:cNvPr id="55" name="TextBox 54">
            <a:extLst>
              <a:ext uri="{FF2B5EF4-FFF2-40B4-BE49-F238E27FC236}">
                <a16:creationId xmlns:a16="http://schemas.microsoft.com/office/drawing/2014/main" id="{2DCA9E41-882F-03C5-74B2-5E9DA4A54FAC}"/>
              </a:ext>
            </a:extLst>
          </p:cNvPr>
          <p:cNvSpPr txBox="1"/>
          <p:nvPr/>
        </p:nvSpPr>
        <p:spPr>
          <a:xfrm>
            <a:off x="2750147" y="3983538"/>
            <a:ext cx="1026691" cy="307777"/>
          </a:xfrm>
          <a:prstGeom prst="rect">
            <a:avLst/>
          </a:prstGeom>
          <a:noFill/>
        </p:spPr>
        <p:txBody>
          <a:bodyPr wrap="square" rtlCol="0">
            <a:spAutoFit/>
          </a:bodyPr>
          <a:lstStyle/>
          <a:p>
            <a:r>
              <a:rPr lang="en-US" sz="1400"/>
              <a:t>MUX 16 : 1</a:t>
            </a:r>
            <a:endParaRPr lang="en-150" sz="1400"/>
          </a:p>
        </p:txBody>
      </p:sp>
      <p:sp>
        <p:nvSpPr>
          <p:cNvPr id="56" name="TextBox 55">
            <a:extLst>
              <a:ext uri="{FF2B5EF4-FFF2-40B4-BE49-F238E27FC236}">
                <a16:creationId xmlns:a16="http://schemas.microsoft.com/office/drawing/2014/main" id="{E5E7F3A3-5F8A-BA5A-62B6-FD05046D8A03}"/>
              </a:ext>
            </a:extLst>
          </p:cNvPr>
          <p:cNvSpPr txBox="1"/>
          <p:nvPr/>
        </p:nvSpPr>
        <p:spPr>
          <a:xfrm>
            <a:off x="2015202" y="4014316"/>
            <a:ext cx="589076" cy="276999"/>
          </a:xfrm>
          <a:prstGeom prst="rect">
            <a:avLst/>
          </a:prstGeom>
          <a:noFill/>
        </p:spPr>
        <p:txBody>
          <a:bodyPr wrap="square" rtlCol="0">
            <a:spAutoFit/>
          </a:bodyPr>
          <a:lstStyle/>
          <a:p>
            <a:r>
              <a:rPr lang="en-US" sz="1200"/>
              <a:t>0000</a:t>
            </a:r>
            <a:endParaRPr lang="en-150" sz="1200"/>
          </a:p>
        </p:txBody>
      </p:sp>
      <p:cxnSp>
        <p:nvCxnSpPr>
          <p:cNvPr id="58" name="Straight Connector 57">
            <a:extLst>
              <a:ext uri="{FF2B5EF4-FFF2-40B4-BE49-F238E27FC236}">
                <a16:creationId xmlns:a16="http://schemas.microsoft.com/office/drawing/2014/main" id="{64345041-AC1A-54E3-9824-103040C567B5}"/>
              </a:ext>
            </a:extLst>
          </p:cNvPr>
          <p:cNvCxnSpPr>
            <a:cxnSpLocks/>
          </p:cNvCxnSpPr>
          <p:nvPr/>
        </p:nvCxnSpPr>
        <p:spPr>
          <a:xfrm>
            <a:off x="1737360" y="4123754"/>
            <a:ext cx="319170" cy="0"/>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048C6CC1-B6CF-FF89-DD6E-052E7EFE9B00}"/>
              </a:ext>
            </a:extLst>
          </p:cNvPr>
          <p:cNvCxnSpPr>
            <a:cxnSpLocks/>
          </p:cNvCxnSpPr>
          <p:nvPr/>
        </p:nvCxnSpPr>
        <p:spPr>
          <a:xfrm>
            <a:off x="1731918" y="4484392"/>
            <a:ext cx="319170" cy="20"/>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8C331CA4-3AC4-7431-D6A3-5ADE5D9C6450}"/>
              </a:ext>
            </a:extLst>
          </p:cNvPr>
          <p:cNvCxnSpPr>
            <a:cxnSpLocks/>
          </p:cNvCxnSpPr>
          <p:nvPr/>
        </p:nvCxnSpPr>
        <p:spPr>
          <a:xfrm flipV="1">
            <a:off x="1734204" y="4813380"/>
            <a:ext cx="314598" cy="3730"/>
          </a:xfrm>
          <a:prstGeom prst="line">
            <a:avLst/>
          </a:prstGeom>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25734028-A304-66B6-5FB3-4C6A62FDE5FD}"/>
              </a:ext>
            </a:extLst>
          </p:cNvPr>
          <p:cNvCxnSpPr>
            <a:cxnSpLocks/>
          </p:cNvCxnSpPr>
          <p:nvPr/>
        </p:nvCxnSpPr>
        <p:spPr>
          <a:xfrm flipV="1">
            <a:off x="1731918" y="4971340"/>
            <a:ext cx="319170" cy="2664"/>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60C8BA77-6F7C-48DC-1045-B1B78E8A9C14}"/>
              </a:ext>
            </a:extLst>
          </p:cNvPr>
          <p:cNvCxnSpPr>
            <a:cxnSpLocks/>
          </p:cNvCxnSpPr>
          <p:nvPr/>
        </p:nvCxnSpPr>
        <p:spPr>
          <a:xfrm>
            <a:off x="1734204" y="5162392"/>
            <a:ext cx="314598" cy="149"/>
          </a:xfrm>
          <a:prstGeom prst="line">
            <a:avLst/>
          </a:prstGeom>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id="{B3C45ED9-4B8A-3D43-9C3B-F97F9BB554A6}"/>
              </a:ext>
            </a:extLst>
          </p:cNvPr>
          <p:cNvCxnSpPr>
            <a:cxnSpLocks/>
          </p:cNvCxnSpPr>
          <p:nvPr/>
        </p:nvCxnSpPr>
        <p:spPr>
          <a:xfrm>
            <a:off x="1731918" y="5360486"/>
            <a:ext cx="308175" cy="0"/>
          </a:xfrm>
          <a:prstGeom prst="line">
            <a:avLst/>
          </a:prstGeom>
        </p:spPr>
        <p:style>
          <a:lnRef idx="2">
            <a:schemeClr val="dk1"/>
          </a:lnRef>
          <a:fillRef idx="0">
            <a:schemeClr val="dk1"/>
          </a:fillRef>
          <a:effectRef idx="1">
            <a:schemeClr val="dk1"/>
          </a:effectRef>
          <a:fontRef idx="minor">
            <a:schemeClr val="tx1"/>
          </a:fontRef>
        </p:style>
      </p:cxnSp>
      <p:cxnSp>
        <p:nvCxnSpPr>
          <p:cNvPr id="64" name="Straight Connector 63">
            <a:extLst>
              <a:ext uri="{FF2B5EF4-FFF2-40B4-BE49-F238E27FC236}">
                <a16:creationId xmlns:a16="http://schemas.microsoft.com/office/drawing/2014/main" id="{6B588216-FA13-9478-98A2-093F18BD2F93}"/>
              </a:ext>
            </a:extLst>
          </p:cNvPr>
          <p:cNvCxnSpPr>
            <a:cxnSpLocks/>
          </p:cNvCxnSpPr>
          <p:nvPr/>
        </p:nvCxnSpPr>
        <p:spPr>
          <a:xfrm>
            <a:off x="1759350" y="5528294"/>
            <a:ext cx="291779" cy="0"/>
          </a:xfrm>
          <a:prstGeom prst="line">
            <a:avLst/>
          </a:prstGeom>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ABC24B23-79E8-B8D3-D8E2-A2233076C214}"/>
              </a:ext>
            </a:extLst>
          </p:cNvPr>
          <p:cNvCxnSpPr>
            <a:cxnSpLocks/>
          </p:cNvCxnSpPr>
          <p:nvPr/>
        </p:nvCxnSpPr>
        <p:spPr>
          <a:xfrm>
            <a:off x="1759350" y="5689485"/>
            <a:ext cx="291738" cy="0"/>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96ABC69E-1BB9-E799-E500-AFFC87A6E230}"/>
              </a:ext>
            </a:extLst>
          </p:cNvPr>
          <p:cNvCxnSpPr>
            <a:cxnSpLocks/>
          </p:cNvCxnSpPr>
          <p:nvPr/>
        </p:nvCxnSpPr>
        <p:spPr>
          <a:xfrm>
            <a:off x="1731918" y="6016743"/>
            <a:ext cx="332886" cy="0"/>
          </a:xfrm>
          <a:prstGeom prst="line">
            <a:avLst/>
          </a:prstGeom>
        </p:spPr>
        <p:style>
          <a:lnRef idx="2">
            <a:schemeClr val="dk1"/>
          </a:lnRef>
          <a:fillRef idx="0">
            <a:schemeClr val="dk1"/>
          </a:fillRef>
          <a:effectRef idx="1">
            <a:schemeClr val="dk1"/>
          </a:effectRef>
          <a:fontRef idx="minor">
            <a:schemeClr val="tx1"/>
          </a:fontRef>
        </p:style>
      </p:cxnSp>
      <p:cxnSp>
        <p:nvCxnSpPr>
          <p:cNvPr id="67" name="Straight Connector 66">
            <a:extLst>
              <a:ext uri="{FF2B5EF4-FFF2-40B4-BE49-F238E27FC236}">
                <a16:creationId xmlns:a16="http://schemas.microsoft.com/office/drawing/2014/main" id="{07EFE331-1D09-0A2B-5127-AF95074B0699}"/>
              </a:ext>
            </a:extLst>
          </p:cNvPr>
          <p:cNvCxnSpPr>
            <a:cxnSpLocks/>
          </p:cNvCxnSpPr>
          <p:nvPr/>
        </p:nvCxnSpPr>
        <p:spPr>
          <a:xfrm>
            <a:off x="1662033" y="6173667"/>
            <a:ext cx="367065" cy="0"/>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A7307F97-6309-C6E6-F04F-CFFDBA463E8C}"/>
              </a:ext>
            </a:extLst>
          </p:cNvPr>
          <p:cNvCxnSpPr>
            <a:cxnSpLocks/>
          </p:cNvCxnSpPr>
          <p:nvPr/>
        </p:nvCxnSpPr>
        <p:spPr>
          <a:xfrm>
            <a:off x="1697411" y="6318514"/>
            <a:ext cx="342682" cy="6945"/>
          </a:xfrm>
          <a:prstGeom prst="line">
            <a:avLst/>
          </a:prstGeom>
        </p:spPr>
        <p:style>
          <a:lnRef idx="2">
            <a:schemeClr val="dk1"/>
          </a:lnRef>
          <a:fillRef idx="0">
            <a:schemeClr val="dk1"/>
          </a:fillRef>
          <a:effectRef idx="1">
            <a:schemeClr val="dk1"/>
          </a:effectRef>
          <a:fontRef idx="minor">
            <a:schemeClr val="tx1"/>
          </a:fontRef>
        </p:style>
      </p:cxnSp>
      <p:cxnSp>
        <p:nvCxnSpPr>
          <p:cNvPr id="69" name="Straight Connector 68">
            <a:extLst>
              <a:ext uri="{FF2B5EF4-FFF2-40B4-BE49-F238E27FC236}">
                <a16:creationId xmlns:a16="http://schemas.microsoft.com/office/drawing/2014/main" id="{0F831B68-FE68-508A-AD8A-A762057D38FE}"/>
              </a:ext>
            </a:extLst>
          </p:cNvPr>
          <p:cNvCxnSpPr>
            <a:cxnSpLocks/>
          </p:cNvCxnSpPr>
          <p:nvPr/>
        </p:nvCxnSpPr>
        <p:spPr>
          <a:xfrm>
            <a:off x="1697411" y="6500924"/>
            <a:ext cx="342682" cy="2548"/>
          </a:xfrm>
          <a:prstGeom prst="line">
            <a:avLst/>
          </a:prstGeom>
        </p:spPr>
        <p:style>
          <a:lnRef idx="2">
            <a:schemeClr val="dk1"/>
          </a:lnRef>
          <a:fillRef idx="0">
            <a:schemeClr val="dk1"/>
          </a:fillRef>
          <a:effectRef idx="1">
            <a:schemeClr val="dk1"/>
          </a:effectRef>
          <a:fontRef idx="minor">
            <a:schemeClr val="tx1"/>
          </a:fontRef>
        </p:style>
      </p:cxnSp>
      <p:cxnSp>
        <p:nvCxnSpPr>
          <p:cNvPr id="70" name="Straight Connector 69">
            <a:extLst>
              <a:ext uri="{FF2B5EF4-FFF2-40B4-BE49-F238E27FC236}">
                <a16:creationId xmlns:a16="http://schemas.microsoft.com/office/drawing/2014/main" id="{E606AC59-19C1-D365-66EA-A857DDDF6D69}"/>
              </a:ext>
            </a:extLst>
          </p:cNvPr>
          <p:cNvCxnSpPr>
            <a:cxnSpLocks/>
          </p:cNvCxnSpPr>
          <p:nvPr/>
        </p:nvCxnSpPr>
        <p:spPr>
          <a:xfrm>
            <a:off x="1670849" y="6692726"/>
            <a:ext cx="358249" cy="4439"/>
          </a:xfrm>
          <a:prstGeom prst="line">
            <a:avLst/>
          </a:prstGeom>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7ED3E9B8-A92A-F247-06AB-367E7204905E}"/>
              </a:ext>
            </a:extLst>
          </p:cNvPr>
          <p:cNvCxnSpPr>
            <a:cxnSpLocks/>
          </p:cNvCxnSpPr>
          <p:nvPr/>
        </p:nvCxnSpPr>
        <p:spPr>
          <a:xfrm>
            <a:off x="1759350" y="5862112"/>
            <a:ext cx="305454" cy="1084"/>
          </a:xfrm>
          <a:prstGeom prst="line">
            <a:avLst/>
          </a:prstGeom>
        </p:spPr>
        <p:style>
          <a:lnRef idx="2">
            <a:schemeClr val="dk1"/>
          </a:lnRef>
          <a:fillRef idx="0">
            <a:schemeClr val="dk1"/>
          </a:fillRef>
          <a:effectRef idx="1">
            <a:schemeClr val="dk1"/>
          </a:effectRef>
          <a:fontRef idx="minor">
            <a:schemeClr val="tx1"/>
          </a:fontRef>
        </p:style>
      </p:cxnSp>
      <p:cxnSp>
        <p:nvCxnSpPr>
          <p:cNvPr id="72" name="Straight Connector 71">
            <a:extLst>
              <a:ext uri="{FF2B5EF4-FFF2-40B4-BE49-F238E27FC236}">
                <a16:creationId xmlns:a16="http://schemas.microsoft.com/office/drawing/2014/main" id="{6E661647-6BD7-FF40-3B06-E48EC7545D1B}"/>
              </a:ext>
            </a:extLst>
          </p:cNvPr>
          <p:cNvCxnSpPr>
            <a:cxnSpLocks/>
          </p:cNvCxnSpPr>
          <p:nvPr/>
        </p:nvCxnSpPr>
        <p:spPr>
          <a:xfrm>
            <a:off x="1723644" y="4636466"/>
            <a:ext cx="323742" cy="2577"/>
          </a:xfrm>
          <a:prstGeom prst="line">
            <a:avLst/>
          </a:prstGeom>
        </p:spPr>
        <p:style>
          <a:lnRef idx="2">
            <a:schemeClr val="dk1"/>
          </a:lnRef>
          <a:fillRef idx="0">
            <a:schemeClr val="dk1"/>
          </a:fillRef>
          <a:effectRef idx="1">
            <a:schemeClr val="dk1"/>
          </a:effectRef>
          <a:fontRef idx="minor">
            <a:schemeClr val="tx1"/>
          </a:fontRef>
        </p:style>
      </p:cxnSp>
      <p:cxnSp>
        <p:nvCxnSpPr>
          <p:cNvPr id="73" name="Straight Connector 72">
            <a:extLst>
              <a:ext uri="{FF2B5EF4-FFF2-40B4-BE49-F238E27FC236}">
                <a16:creationId xmlns:a16="http://schemas.microsoft.com/office/drawing/2014/main" id="{42E486B9-C2F6-781C-E65A-F97252B97AF8}"/>
              </a:ext>
            </a:extLst>
          </p:cNvPr>
          <p:cNvCxnSpPr>
            <a:cxnSpLocks/>
          </p:cNvCxnSpPr>
          <p:nvPr/>
        </p:nvCxnSpPr>
        <p:spPr>
          <a:xfrm>
            <a:off x="1736490" y="4299979"/>
            <a:ext cx="319170" cy="20"/>
          </a:xfrm>
          <a:prstGeom prst="line">
            <a:avLst/>
          </a:prstGeom>
        </p:spPr>
        <p:style>
          <a:lnRef idx="2">
            <a:schemeClr val="dk1"/>
          </a:lnRef>
          <a:fillRef idx="0">
            <a:schemeClr val="dk1"/>
          </a:fillRef>
          <a:effectRef idx="1">
            <a:schemeClr val="dk1"/>
          </a:effectRef>
          <a:fontRef idx="minor">
            <a:schemeClr val="tx1"/>
          </a:fontRef>
        </p:style>
      </p:cxnSp>
      <p:sp>
        <p:nvSpPr>
          <p:cNvPr id="108" name="TextBox 107">
            <a:extLst>
              <a:ext uri="{FF2B5EF4-FFF2-40B4-BE49-F238E27FC236}">
                <a16:creationId xmlns:a16="http://schemas.microsoft.com/office/drawing/2014/main" id="{16A380C3-7F89-5F09-156C-AFA4E9535D82}"/>
              </a:ext>
            </a:extLst>
          </p:cNvPr>
          <p:cNvSpPr txBox="1"/>
          <p:nvPr/>
        </p:nvSpPr>
        <p:spPr>
          <a:xfrm>
            <a:off x="2001486" y="4164394"/>
            <a:ext cx="589076" cy="276999"/>
          </a:xfrm>
          <a:prstGeom prst="rect">
            <a:avLst/>
          </a:prstGeom>
          <a:noFill/>
        </p:spPr>
        <p:txBody>
          <a:bodyPr wrap="square" rtlCol="0">
            <a:spAutoFit/>
          </a:bodyPr>
          <a:lstStyle/>
          <a:p>
            <a:r>
              <a:rPr lang="en-US" sz="1200"/>
              <a:t>0001</a:t>
            </a:r>
            <a:endParaRPr lang="en-150" sz="1200"/>
          </a:p>
        </p:txBody>
      </p:sp>
      <p:sp>
        <p:nvSpPr>
          <p:cNvPr id="109" name="TextBox 108">
            <a:extLst>
              <a:ext uri="{FF2B5EF4-FFF2-40B4-BE49-F238E27FC236}">
                <a16:creationId xmlns:a16="http://schemas.microsoft.com/office/drawing/2014/main" id="{351478D6-7015-25E9-0E24-23E8C1A7F487}"/>
              </a:ext>
            </a:extLst>
          </p:cNvPr>
          <p:cNvSpPr txBox="1"/>
          <p:nvPr/>
        </p:nvSpPr>
        <p:spPr>
          <a:xfrm>
            <a:off x="2023486" y="4350030"/>
            <a:ext cx="589076" cy="276999"/>
          </a:xfrm>
          <a:prstGeom prst="rect">
            <a:avLst/>
          </a:prstGeom>
          <a:noFill/>
        </p:spPr>
        <p:txBody>
          <a:bodyPr wrap="square" rtlCol="0">
            <a:spAutoFit/>
          </a:bodyPr>
          <a:lstStyle/>
          <a:p>
            <a:r>
              <a:rPr lang="en-US" sz="1200"/>
              <a:t>0010</a:t>
            </a:r>
            <a:endParaRPr lang="en-150" sz="1200"/>
          </a:p>
        </p:txBody>
      </p:sp>
      <p:sp>
        <p:nvSpPr>
          <p:cNvPr id="110" name="TextBox 109">
            <a:extLst>
              <a:ext uri="{FF2B5EF4-FFF2-40B4-BE49-F238E27FC236}">
                <a16:creationId xmlns:a16="http://schemas.microsoft.com/office/drawing/2014/main" id="{6E6BCEB9-F4A6-2EC1-5777-5E21D0EE081C}"/>
              </a:ext>
            </a:extLst>
          </p:cNvPr>
          <p:cNvSpPr txBox="1"/>
          <p:nvPr/>
        </p:nvSpPr>
        <p:spPr>
          <a:xfrm>
            <a:off x="2015202" y="4523176"/>
            <a:ext cx="589076" cy="276999"/>
          </a:xfrm>
          <a:prstGeom prst="rect">
            <a:avLst/>
          </a:prstGeom>
          <a:noFill/>
        </p:spPr>
        <p:txBody>
          <a:bodyPr wrap="square" rtlCol="0">
            <a:spAutoFit/>
          </a:bodyPr>
          <a:lstStyle/>
          <a:p>
            <a:r>
              <a:rPr lang="en-US" sz="1200"/>
              <a:t>0011</a:t>
            </a:r>
            <a:endParaRPr lang="en-150" sz="1200"/>
          </a:p>
        </p:txBody>
      </p:sp>
      <p:sp>
        <p:nvSpPr>
          <p:cNvPr id="111" name="TextBox 110">
            <a:extLst>
              <a:ext uri="{FF2B5EF4-FFF2-40B4-BE49-F238E27FC236}">
                <a16:creationId xmlns:a16="http://schemas.microsoft.com/office/drawing/2014/main" id="{9899B8CB-46B0-0F1F-956A-26FAE41D3CA1}"/>
              </a:ext>
            </a:extLst>
          </p:cNvPr>
          <p:cNvSpPr txBox="1"/>
          <p:nvPr/>
        </p:nvSpPr>
        <p:spPr>
          <a:xfrm>
            <a:off x="2015202" y="4688931"/>
            <a:ext cx="589076" cy="276999"/>
          </a:xfrm>
          <a:prstGeom prst="rect">
            <a:avLst/>
          </a:prstGeom>
          <a:noFill/>
        </p:spPr>
        <p:txBody>
          <a:bodyPr wrap="square" rtlCol="0">
            <a:spAutoFit/>
          </a:bodyPr>
          <a:lstStyle/>
          <a:p>
            <a:r>
              <a:rPr lang="en-US" sz="1200"/>
              <a:t>0100</a:t>
            </a:r>
            <a:endParaRPr lang="en-150" sz="1200"/>
          </a:p>
        </p:txBody>
      </p:sp>
      <p:sp>
        <p:nvSpPr>
          <p:cNvPr id="112" name="TextBox 111">
            <a:extLst>
              <a:ext uri="{FF2B5EF4-FFF2-40B4-BE49-F238E27FC236}">
                <a16:creationId xmlns:a16="http://schemas.microsoft.com/office/drawing/2014/main" id="{0F8D4596-93D5-53DB-F4A6-EF351B521712}"/>
              </a:ext>
            </a:extLst>
          </p:cNvPr>
          <p:cNvSpPr txBox="1"/>
          <p:nvPr/>
        </p:nvSpPr>
        <p:spPr>
          <a:xfrm>
            <a:off x="2015202" y="4861578"/>
            <a:ext cx="589076" cy="276999"/>
          </a:xfrm>
          <a:prstGeom prst="rect">
            <a:avLst/>
          </a:prstGeom>
          <a:noFill/>
        </p:spPr>
        <p:txBody>
          <a:bodyPr wrap="square" rtlCol="0">
            <a:spAutoFit/>
          </a:bodyPr>
          <a:lstStyle/>
          <a:p>
            <a:r>
              <a:rPr lang="en-US" sz="1200"/>
              <a:t>0101</a:t>
            </a:r>
            <a:endParaRPr lang="en-150" sz="1200"/>
          </a:p>
        </p:txBody>
      </p:sp>
      <p:sp>
        <p:nvSpPr>
          <p:cNvPr id="113" name="TextBox 112">
            <a:extLst>
              <a:ext uri="{FF2B5EF4-FFF2-40B4-BE49-F238E27FC236}">
                <a16:creationId xmlns:a16="http://schemas.microsoft.com/office/drawing/2014/main" id="{351EB1FA-120B-CBE3-4B70-CF196270B6E8}"/>
              </a:ext>
            </a:extLst>
          </p:cNvPr>
          <p:cNvSpPr txBox="1"/>
          <p:nvPr/>
        </p:nvSpPr>
        <p:spPr>
          <a:xfrm>
            <a:off x="2015202" y="5044290"/>
            <a:ext cx="589076" cy="276999"/>
          </a:xfrm>
          <a:prstGeom prst="rect">
            <a:avLst/>
          </a:prstGeom>
          <a:noFill/>
        </p:spPr>
        <p:txBody>
          <a:bodyPr wrap="square" rtlCol="0">
            <a:spAutoFit/>
          </a:bodyPr>
          <a:lstStyle/>
          <a:p>
            <a:r>
              <a:rPr lang="en-US" sz="1200"/>
              <a:t>0110</a:t>
            </a:r>
            <a:endParaRPr lang="en-150" sz="1200"/>
          </a:p>
        </p:txBody>
      </p:sp>
      <p:sp>
        <p:nvSpPr>
          <p:cNvPr id="114" name="TextBox 113">
            <a:extLst>
              <a:ext uri="{FF2B5EF4-FFF2-40B4-BE49-F238E27FC236}">
                <a16:creationId xmlns:a16="http://schemas.microsoft.com/office/drawing/2014/main" id="{A3A7838A-BEF7-F9D4-B1CA-6A575FD09FD5}"/>
              </a:ext>
            </a:extLst>
          </p:cNvPr>
          <p:cNvSpPr txBox="1"/>
          <p:nvPr/>
        </p:nvSpPr>
        <p:spPr>
          <a:xfrm>
            <a:off x="2001486" y="5219122"/>
            <a:ext cx="589076" cy="276999"/>
          </a:xfrm>
          <a:prstGeom prst="rect">
            <a:avLst/>
          </a:prstGeom>
          <a:noFill/>
        </p:spPr>
        <p:txBody>
          <a:bodyPr wrap="square" rtlCol="0">
            <a:spAutoFit/>
          </a:bodyPr>
          <a:lstStyle/>
          <a:p>
            <a:r>
              <a:rPr lang="en-US" sz="1200"/>
              <a:t>0111</a:t>
            </a:r>
            <a:endParaRPr lang="en-150" sz="1200"/>
          </a:p>
        </p:txBody>
      </p:sp>
      <p:sp>
        <p:nvSpPr>
          <p:cNvPr id="115" name="TextBox 114">
            <a:extLst>
              <a:ext uri="{FF2B5EF4-FFF2-40B4-BE49-F238E27FC236}">
                <a16:creationId xmlns:a16="http://schemas.microsoft.com/office/drawing/2014/main" id="{5E326DE8-E437-C33B-1806-A030BCDC2D05}"/>
              </a:ext>
            </a:extLst>
          </p:cNvPr>
          <p:cNvSpPr txBox="1"/>
          <p:nvPr/>
        </p:nvSpPr>
        <p:spPr>
          <a:xfrm>
            <a:off x="2002746" y="5401071"/>
            <a:ext cx="589076" cy="276999"/>
          </a:xfrm>
          <a:prstGeom prst="rect">
            <a:avLst/>
          </a:prstGeom>
          <a:noFill/>
        </p:spPr>
        <p:txBody>
          <a:bodyPr wrap="square" rtlCol="0">
            <a:spAutoFit/>
          </a:bodyPr>
          <a:lstStyle/>
          <a:p>
            <a:r>
              <a:rPr lang="en-US" sz="1200"/>
              <a:t>1000</a:t>
            </a:r>
            <a:endParaRPr lang="en-150" sz="1200"/>
          </a:p>
        </p:txBody>
      </p:sp>
      <p:sp>
        <p:nvSpPr>
          <p:cNvPr id="116" name="TextBox 115">
            <a:extLst>
              <a:ext uri="{FF2B5EF4-FFF2-40B4-BE49-F238E27FC236}">
                <a16:creationId xmlns:a16="http://schemas.microsoft.com/office/drawing/2014/main" id="{78A85EDA-21BC-6B57-F79F-B9FFC696AED5}"/>
              </a:ext>
            </a:extLst>
          </p:cNvPr>
          <p:cNvSpPr txBox="1"/>
          <p:nvPr/>
        </p:nvSpPr>
        <p:spPr>
          <a:xfrm>
            <a:off x="2001486" y="5565742"/>
            <a:ext cx="589076" cy="276999"/>
          </a:xfrm>
          <a:prstGeom prst="rect">
            <a:avLst/>
          </a:prstGeom>
          <a:noFill/>
        </p:spPr>
        <p:txBody>
          <a:bodyPr wrap="square" rtlCol="0">
            <a:spAutoFit/>
          </a:bodyPr>
          <a:lstStyle/>
          <a:p>
            <a:r>
              <a:rPr lang="en-US" sz="1200"/>
              <a:t>1001</a:t>
            </a:r>
            <a:endParaRPr lang="en-150" sz="1200"/>
          </a:p>
        </p:txBody>
      </p:sp>
      <p:sp>
        <p:nvSpPr>
          <p:cNvPr id="117" name="TextBox 116">
            <a:extLst>
              <a:ext uri="{FF2B5EF4-FFF2-40B4-BE49-F238E27FC236}">
                <a16:creationId xmlns:a16="http://schemas.microsoft.com/office/drawing/2014/main" id="{05014F28-D791-9374-5056-D9CC677616CE}"/>
              </a:ext>
            </a:extLst>
          </p:cNvPr>
          <p:cNvSpPr txBox="1"/>
          <p:nvPr/>
        </p:nvSpPr>
        <p:spPr>
          <a:xfrm>
            <a:off x="2012402" y="5727617"/>
            <a:ext cx="589076" cy="276999"/>
          </a:xfrm>
          <a:prstGeom prst="rect">
            <a:avLst/>
          </a:prstGeom>
          <a:noFill/>
        </p:spPr>
        <p:txBody>
          <a:bodyPr wrap="square" rtlCol="0">
            <a:spAutoFit/>
          </a:bodyPr>
          <a:lstStyle/>
          <a:p>
            <a:r>
              <a:rPr lang="en-US" sz="1200"/>
              <a:t>1010</a:t>
            </a:r>
            <a:endParaRPr lang="en-150" sz="1200"/>
          </a:p>
        </p:txBody>
      </p:sp>
      <p:sp>
        <p:nvSpPr>
          <p:cNvPr id="118" name="TextBox 117">
            <a:extLst>
              <a:ext uri="{FF2B5EF4-FFF2-40B4-BE49-F238E27FC236}">
                <a16:creationId xmlns:a16="http://schemas.microsoft.com/office/drawing/2014/main" id="{ADD41DA9-374F-DCEC-CC17-E87079E0732F}"/>
              </a:ext>
            </a:extLst>
          </p:cNvPr>
          <p:cNvSpPr txBox="1"/>
          <p:nvPr/>
        </p:nvSpPr>
        <p:spPr>
          <a:xfrm>
            <a:off x="2001486" y="5895154"/>
            <a:ext cx="589076" cy="276999"/>
          </a:xfrm>
          <a:prstGeom prst="rect">
            <a:avLst/>
          </a:prstGeom>
          <a:noFill/>
        </p:spPr>
        <p:txBody>
          <a:bodyPr wrap="square" rtlCol="0">
            <a:spAutoFit/>
          </a:bodyPr>
          <a:lstStyle/>
          <a:p>
            <a:r>
              <a:rPr lang="en-US" sz="1200"/>
              <a:t>1011</a:t>
            </a:r>
            <a:endParaRPr lang="en-150" sz="1200"/>
          </a:p>
        </p:txBody>
      </p:sp>
      <p:sp>
        <p:nvSpPr>
          <p:cNvPr id="119" name="TextBox 118">
            <a:extLst>
              <a:ext uri="{FF2B5EF4-FFF2-40B4-BE49-F238E27FC236}">
                <a16:creationId xmlns:a16="http://schemas.microsoft.com/office/drawing/2014/main" id="{BD52A869-610F-38E7-11DC-80C91F1F8095}"/>
              </a:ext>
            </a:extLst>
          </p:cNvPr>
          <p:cNvSpPr txBox="1"/>
          <p:nvPr/>
        </p:nvSpPr>
        <p:spPr>
          <a:xfrm>
            <a:off x="1994808" y="6041515"/>
            <a:ext cx="589076" cy="276999"/>
          </a:xfrm>
          <a:prstGeom prst="rect">
            <a:avLst/>
          </a:prstGeom>
          <a:noFill/>
        </p:spPr>
        <p:txBody>
          <a:bodyPr wrap="square" rtlCol="0">
            <a:spAutoFit/>
          </a:bodyPr>
          <a:lstStyle/>
          <a:p>
            <a:r>
              <a:rPr lang="en-US" sz="1200"/>
              <a:t>1100</a:t>
            </a:r>
            <a:endParaRPr lang="en-150" sz="1200"/>
          </a:p>
        </p:txBody>
      </p:sp>
      <p:sp>
        <p:nvSpPr>
          <p:cNvPr id="120" name="TextBox 119">
            <a:extLst>
              <a:ext uri="{FF2B5EF4-FFF2-40B4-BE49-F238E27FC236}">
                <a16:creationId xmlns:a16="http://schemas.microsoft.com/office/drawing/2014/main" id="{BCAC56B4-3A48-0A4F-8092-2578C1AAB4B0}"/>
              </a:ext>
            </a:extLst>
          </p:cNvPr>
          <p:cNvSpPr txBox="1"/>
          <p:nvPr/>
        </p:nvSpPr>
        <p:spPr>
          <a:xfrm>
            <a:off x="1985678" y="6186959"/>
            <a:ext cx="589076" cy="276999"/>
          </a:xfrm>
          <a:prstGeom prst="rect">
            <a:avLst/>
          </a:prstGeom>
          <a:noFill/>
        </p:spPr>
        <p:txBody>
          <a:bodyPr wrap="square" rtlCol="0">
            <a:spAutoFit/>
          </a:bodyPr>
          <a:lstStyle/>
          <a:p>
            <a:r>
              <a:rPr lang="en-US" sz="1200"/>
              <a:t>1101</a:t>
            </a:r>
            <a:endParaRPr lang="en-150" sz="1200"/>
          </a:p>
        </p:txBody>
      </p:sp>
      <p:sp>
        <p:nvSpPr>
          <p:cNvPr id="121" name="TextBox 120">
            <a:extLst>
              <a:ext uri="{FF2B5EF4-FFF2-40B4-BE49-F238E27FC236}">
                <a16:creationId xmlns:a16="http://schemas.microsoft.com/office/drawing/2014/main" id="{0561AD24-53CA-3782-B284-1B922FD7975B}"/>
              </a:ext>
            </a:extLst>
          </p:cNvPr>
          <p:cNvSpPr txBox="1"/>
          <p:nvPr/>
        </p:nvSpPr>
        <p:spPr>
          <a:xfrm>
            <a:off x="1993602" y="6361407"/>
            <a:ext cx="589076" cy="276999"/>
          </a:xfrm>
          <a:prstGeom prst="rect">
            <a:avLst/>
          </a:prstGeom>
          <a:noFill/>
        </p:spPr>
        <p:txBody>
          <a:bodyPr wrap="square" rtlCol="0">
            <a:spAutoFit/>
          </a:bodyPr>
          <a:lstStyle/>
          <a:p>
            <a:r>
              <a:rPr lang="en-US" sz="1200"/>
              <a:t>1110</a:t>
            </a:r>
            <a:endParaRPr lang="en-150" sz="1200"/>
          </a:p>
        </p:txBody>
      </p:sp>
      <p:sp>
        <p:nvSpPr>
          <p:cNvPr id="122" name="TextBox 121">
            <a:extLst>
              <a:ext uri="{FF2B5EF4-FFF2-40B4-BE49-F238E27FC236}">
                <a16:creationId xmlns:a16="http://schemas.microsoft.com/office/drawing/2014/main" id="{7DA6B334-C21C-416B-99B6-9B509651B11A}"/>
              </a:ext>
            </a:extLst>
          </p:cNvPr>
          <p:cNvSpPr txBox="1"/>
          <p:nvPr/>
        </p:nvSpPr>
        <p:spPr>
          <a:xfrm>
            <a:off x="1993602" y="6562645"/>
            <a:ext cx="589076" cy="276999"/>
          </a:xfrm>
          <a:prstGeom prst="rect">
            <a:avLst/>
          </a:prstGeom>
          <a:noFill/>
        </p:spPr>
        <p:txBody>
          <a:bodyPr wrap="square" rtlCol="0">
            <a:spAutoFit/>
          </a:bodyPr>
          <a:lstStyle/>
          <a:p>
            <a:r>
              <a:rPr lang="en-US" sz="1200"/>
              <a:t>1111</a:t>
            </a:r>
            <a:endParaRPr lang="en-150" sz="1200"/>
          </a:p>
        </p:txBody>
      </p:sp>
      <p:sp>
        <p:nvSpPr>
          <p:cNvPr id="123" name="TextBox 122">
            <a:extLst>
              <a:ext uri="{FF2B5EF4-FFF2-40B4-BE49-F238E27FC236}">
                <a16:creationId xmlns:a16="http://schemas.microsoft.com/office/drawing/2014/main" id="{C0387871-9E2B-A405-376E-6ED2EB50E61F}"/>
              </a:ext>
            </a:extLst>
          </p:cNvPr>
          <p:cNvSpPr txBox="1"/>
          <p:nvPr/>
        </p:nvSpPr>
        <p:spPr>
          <a:xfrm>
            <a:off x="1517395" y="3995397"/>
            <a:ext cx="264816" cy="276999"/>
          </a:xfrm>
          <a:prstGeom prst="rect">
            <a:avLst/>
          </a:prstGeom>
          <a:noFill/>
        </p:spPr>
        <p:txBody>
          <a:bodyPr wrap="none" rtlCol="0">
            <a:spAutoFit/>
          </a:bodyPr>
          <a:lstStyle/>
          <a:p>
            <a:r>
              <a:rPr lang="en-US" sz="1200"/>
              <a:t>F</a:t>
            </a:r>
            <a:endParaRPr lang="en-150" sz="1200"/>
          </a:p>
        </p:txBody>
      </p:sp>
      <p:sp>
        <p:nvSpPr>
          <p:cNvPr id="124" name="TextBox 123">
            <a:extLst>
              <a:ext uri="{FF2B5EF4-FFF2-40B4-BE49-F238E27FC236}">
                <a16:creationId xmlns:a16="http://schemas.microsoft.com/office/drawing/2014/main" id="{7C521BA0-75B5-DA92-FF52-09A00DB9631D}"/>
              </a:ext>
            </a:extLst>
          </p:cNvPr>
          <p:cNvSpPr txBox="1"/>
          <p:nvPr/>
        </p:nvSpPr>
        <p:spPr>
          <a:xfrm>
            <a:off x="1495395" y="4190577"/>
            <a:ext cx="272832" cy="276999"/>
          </a:xfrm>
          <a:prstGeom prst="rect">
            <a:avLst/>
          </a:prstGeom>
          <a:noFill/>
        </p:spPr>
        <p:txBody>
          <a:bodyPr wrap="none" rtlCol="0">
            <a:spAutoFit/>
          </a:bodyPr>
          <a:lstStyle/>
          <a:p>
            <a:r>
              <a:rPr lang="en-US" sz="1200"/>
              <a:t>P</a:t>
            </a:r>
            <a:endParaRPr lang="en-150" sz="1200"/>
          </a:p>
        </p:txBody>
      </p:sp>
      <p:sp>
        <p:nvSpPr>
          <p:cNvPr id="125" name="TextBox 124">
            <a:extLst>
              <a:ext uri="{FF2B5EF4-FFF2-40B4-BE49-F238E27FC236}">
                <a16:creationId xmlns:a16="http://schemas.microsoft.com/office/drawing/2014/main" id="{2A641F54-30AB-5172-B62F-071D69FE4F2B}"/>
              </a:ext>
            </a:extLst>
          </p:cNvPr>
          <p:cNvSpPr txBox="1"/>
          <p:nvPr/>
        </p:nvSpPr>
        <p:spPr>
          <a:xfrm>
            <a:off x="983707" y="4495590"/>
            <a:ext cx="790118" cy="276999"/>
          </a:xfrm>
          <a:prstGeom prst="rect">
            <a:avLst/>
          </a:prstGeom>
          <a:noFill/>
        </p:spPr>
        <p:txBody>
          <a:bodyPr wrap="square" rtlCol="0">
            <a:spAutoFit/>
          </a:bodyPr>
          <a:lstStyle/>
          <a:p>
            <a:r>
              <a:rPr lang="en-US" sz="1200"/>
              <a:t>M_P/ K_P</a:t>
            </a:r>
            <a:endParaRPr lang="en-150" sz="1200"/>
          </a:p>
        </p:txBody>
      </p:sp>
      <p:sp>
        <p:nvSpPr>
          <p:cNvPr id="126" name="TextBox 125">
            <a:extLst>
              <a:ext uri="{FF2B5EF4-FFF2-40B4-BE49-F238E27FC236}">
                <a16:creationId xmlns:a16="http://schemas.microsoft.com/office/drawing/2014/main" id="{60F15DE6-6FDA-ABB9-7108-0C1DB7C2BD0F}"/>
              </a:ext>
            </a:extLst>
          </p:cNvPr>
          <p:cNvSpPr txBox="1"/>
          <p:nvPr/>
        </p:nvSpPr>
        <p:spPr>
          <a:xfrm>
            <a:off x="1021124" y="4345892"/>
            <a:ext cx="691215" cy="276999"/>
          </a:xfrm>
          <a:prstGeom prst="rect">
            <a:avLst/>
          </a:prstGeom>
          <a:noFill/>
        </p:spPr>
        <p:txBody>
          <a:bodyPr wrap="none" rtlCol="0">
            <a:spAutoFit/>
          </a:bodyPr>
          <a:lstStyle/>
          <a:p>
            <a:r>
              <a:rPr lang="en-US" sz="1200"/>
              <a:t>D_A / M</a:t>
            </a:r>
            <a:endParaRPr lang="en-150" sz="1200"/>
          </a:p>
        </p:txBody>
      </p:sp>
      <p:sp>
        <p:nvSpPr>
          <p:cNvPr id="127" name="TextBox 126">
            <a:extLst>
              <a:ext uri="{FF2B5EF4-FFF2-40B4-BE49-F238E27FC236}">
                <a16:creationId xmlns:a16="http://schemas.microsoft.com/office/drawing/2014/main" id="{D7503967-DAE4-1ADF-81EB-AE7C1A4D16B7}"/>
              </a:ext>
            </a:extLst>
          </p:cNvPr>
          <p:cNvSpPr txBox="1"/>
          <p:nvPr/>
        </p:nvSpPr>
        <p:spPr>
          <a:xfrm>
            <a:off x="1412645" y="4680206"/>
            <a:ext cx="333746" cy="276999"/>
          </a:xfrm>
          <a:prstGeom prst="rect">
            <a:avLst/>
          </a:prstGeom>
          <a:noFill/>
        </p:spPr>
        <p:txBody>
          <a:bodyPr wrap="none" rtlCol="0">
            <a:spAutoFit/>
          </a:bodyPr>
          <a:lstStyle/>
          <a:p>
            <a:r>
              <a:rPr lang="en-US" sz="1200"/>
              <a:t>x2</a:t>
            </a:r>
            <a:endParaRPr lang="en-150" sz="1200"/>
          </a:p>
        </p:txBody>
      </p:sp>
      <p:sp>
        <p:nvSpPr>
          <p:cNvPr id="128" name="TextBox 127">
            <a:extLst>
              <a:ext uri="{FF2B5EF4-FFF2-40B4-BE49-F238E27FC236}">
                <a16:creationId xmlns:a16="http://schemas.microsoft.com/office/drawing/2014/main" id="{686C332B-F7F7-524E-965B-A9A4A46DF951}"/>
              </a:ext>
            </a:extLst>
          </p:cNvPr>
          <p:cNvSpPr txBox="1"/>
          <p:nvPr/>
        </p:nvSpPr>
        <p:spPr>
          <a:xfrm>
            <a:off x="1432198" y="4850923"/>
            <a:ext cx="333746" cy="276999"/>
          </a:xfrm>
          <a:prstGeom prst="rect">
            <a:avLst/>
          </a:prstGeom>
          <a:noFill/>
        </p:spPr>
        <p:txBody>
          <a:bodyPr wrap="none" rtlCol="0">
            <a:spAutoFit/>
          </a:bodyPr>
          <a:lstStyle/>
          <a:p>
            <a:r>
              <a:rPr lang="en-US" sz="1200"/>
              <a:t>x1</a:t>
            </a:r>
            <a:endParaRPr lang="en-150" sz="1200"/>
          </a:p>
        </p:txBody>
      </p:sp>
      <p:sp>
        <p:nvSpPr>
          <p:cNvPr id="129" name="TextBox 128">
            <a:extLst>
              <a:ext uri="{FF2B5EF4-FFF2-40B4-BE49-F238E27FC236}">
                <a16:creationId xmlns:a16="http://schemas.microsoft.com/office/drawing/2014/main" id="{FF8A3E81-9E02-3D8A-B458-EDCB5FCDDB18}"/>
              </a:ext>
            </a:extLst>
          </p:cNvPr>
          <p:cNvSpPr txBox="1"/>
          <p:nvPr/>
        </p:nvSpPr>
        <p:spPr>
          <a:xfrm>
            <a:off x="1417081" y="5020667"/>
            <a:ext cx="333746" cy="276999"/>
          </a:xfrm>
          <a:prstGeom prst="rect">
            <a:avLst/>
          </a:prstGeom>
          <a:noFill/>
        </p:spPr>
        <p:txBody>
          <a:bodyPr wrap="none" rtlCol="0">
            <a:spAutoFit/>
          </a:bodyPr>
          <a:lstStyle/>
          <a:p>
            <a:r>
              <a:rPr lang="en-US" sz="1200"/>
              <a:t>x0</a:t>
            </a:r>
            <a:endParaRPr lang="en-150" sz="1200"/>
          </a:p>
        </p:txBody>
      </p:sp>
      <p:sp>
        <p:nvSpPr>
          <p:cNvPr id="130" name="TextBox 129">
            <a:extLst>
              <a:ext uri="{FF2B5EF4-FFF2-40B4-BE49-F238E27FC236}">
                <a16:creationId xmlns:a16="http://schemas.microsoft.com/office/drawing/2014/main" id="{B46C323F-A358-8813-2B44-CBB53B24A91A}"/>
              </a:ext>
            </a:extLst>
          </p:cNvPr>
          <p:cNvSpPr txBox="1"/>
          <p:nvPr/>
        </p:nvSpPr>
        <p:spPr>
          <a:xfrm>
            <a:off x="1218743" y="5224333"/>
            <a:ext cx="547201" cy="276999"/>
          </a:xfrm>
          <a:prstGeom prst="rect">
            <a:avLst/>
          </a:prstGeom>
          <a:noFill/>
        </p:spPr>
        <p:txBody>
          <a:bodyPr wrap="none" rtlCol="0">
            <a:spAutoFit/>
          </a:bodyPr>
          <a:lstStyle/>
          <a:p>
            <a:r>
              <a:rPr lang="en-US" sz="1200"/>
              <a:t>SORT</a:t>
            </a:r>
            <a:endParaRPr lang="en-150" sz="1200"/>
          </a:p>
        </p:txBody>
      </p:sp>
      <p:sp>
        <p:nvSpPr>
          <p:cNvPr id="131" name="TextBox 130">
            <a:extLst>
              <a:ext uri="{FF2B5EF4-FFF2-40B4-BE49-F238E27FC236}">
                <a16:creationId xmlns:a16="http://schemas.microsoft.com/office/drawing/2014/main" id="{D6E64EB5-6108-2B67-3C26-25B256D58A50}"/>
              </a:ext>
            </a:extLst>
          </p:cNvPr>
          <p:cNvSpPr txBox="1"/>
          <p:nvPr/>
        </p:nvSpPr>
        <p:spPr>
          <a:xfrm>
            <a:off x="1407661" y="5395551"/>
            <a:ext cx="333746" cy="276999"/>
          </a:xfrm>
          <a:prstGeom prst="rect">
            <a:avLst/>
          </a:prstGeom>
          <a:noFill/>
        </p:spPr>
        <p:txBody>
          <a:bodyPr wrap="none" rtlCol="0">
            <a:spAutoFit/>
          </a:bodyPr>
          <a:lstStyle/>
          <a:p>
            <a:r>
              <a:rPr lang="en-US" sz="1200"/>
              <a:t>x3</a:t>
            </a:r>
            <a:endParaRPr lang="en-150" sz="1200"/>
          </a:p>
        </p:txBody>
      </p:sp>
      <p:sp>
        <p:nvSpPr>
          <p:cNvPr id="132" name="TextBox 131">
            <a:extLst>
              <a:ext uri="{FF2B5EF4-FFF2-40B4-BE49-F238E27FC236}">
                <a16:creationId xmlns:a16="http://schemas.microsoft.com/office/drawing/2014/main" id="{5F445E65-0EFD-2BC4-EF63-646771F4AAA8}"/>
              </a:ext>
            </a:extLst>
          </p:cNvPr>
          <p:cNvSpPr txBox="1"/>
          <p:nvPr/>
        </p:nvSpPr>
        <p:spPr>
          <a:xfrm>
            <a:off x="1423753" y="5556110"/>
            <a:ext cx="333746" cy="276999"/>
          </a:xfrm>
          <a:prstGeom prst="rect">
            <a:avLst/>
          </a:prstGeom>
          <a:noFill/>
        </p:spPr>
        <p:txBody>
          <a:bodyPr wrap="none" rtlCol="0">
            <a:spAutoFit/>
          </a:bodyPr>
          <a:lstStyle/>
          <a:p>
            <a:r>
              <a:rPr lang="en-US" sz="1200"/>
              <a:t>x4</a:t>
            </a:r>
            <a:endParaRPr lang="en-150" sz="1200"/>
          </a:p>
        </p:txBody>
      </p:sp>
      <p:pic>
        <p:nvPicPr>
          <p:cNvPr id="141" name="Picture 140" descr="A black background with a black square">
            <a:extLst>
              <a:ext uri="{FF2B5EF4-FFF2-40B4-BE49-F238E27FC236}">
                <a16:creationId xmlns:a16="http://schemas.microsoft.com/office/drawing/2014/main" id="{3289B786-F422-84FB-88B7-FA0BFCAFE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5185" y="3942796"/>
            <a:ext cx="999450" cy="515342"/>
          </a:xfrm>
          <a:prstGeom prst="rect">
            <a:avLst/>
          </a:prstGeom>
        </p:spPr>
      </p:pic>
      <p:cxnSp>
        <p:nvCxnSpPr>
          <p:cNvPr id="142" name="Straight Connector 141">
            <a:extLst>
              <a:ext uri="{FF2B5EF4-FFF2-40B4-BE49-F238E27FC236}">
                <a16:creationId xmlns:a16="http://schemas.microsoft.com/office/drawing/2014/main" id="{3F2E0E8B-82F0-1BB1-152C-1456E3E63215}"/>
              </a:ext>
            </a:extLst>
          </p:cNvPr>
          <p:cNvCxnSpPr/>
          <p:nvPr/>
        </p:nvCxnSpPr>
        <p:spPr>
          <a:xfrm>
            <a:off x="3653207" y="5430291"/>
            <a:ext cx="539496" cy="5096"/>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a:extLst>
              <a:ext uri="{FF2B5EF4-FFF2-40B4-BE49-F238E27FC236}">
                <a16:creationId xmlns:a16="http://schemas.microsoft.com/office/drawing/2014/main" id="{91A77AB8-7CB9-9F2D-326C-A8355FE8CB41}"/>
              </a:ext>
            </a:extLst>
          </p:cNvPr>
          <p:cNvCxnSpPr>
            <a:cxnSpLocks/>
          </p:cNvCxnSpPr>
          <p:nvPr/>
        </p:nvCxnSpPr>
        <p:spPr>
          <a:xfrm flipV="1">
            <a:off x="4208793" y="4329076"/>
            <a:ext cx="0" cy="1121236"/>
          </a:xfrm>
          <a:prstGeom prst="line">
            <a:avLst/>
          </a:prstGeom>
        </p:spPr>
        <p:style>
          <a:lnRef idx="2">
            <a:schemeClr val="dk1"/>
          </a:lnRef>
          <a:fillRef idx="0">
            <a:schemeClr val="dk1"/>
          </a:fillRef>
          <a:effectRef idx="1">
            <a:schemeClr val="dk1"/>
          </a:effectRef>
          <a:fontRef idx="minor">
            <a:schemeClr val="tx1"/>
          </a:fontRef>
        </p:style>
      </p:cxnSp>
      <p:cxnSp>
        <p:nvCxnSpPr>
          <p:cNvPr id="146" name="Straight Connector 145">
            <a:extLst>
              <a:ext uri="{FF2B5EF4-FFF2-40B4-BE49-F238E27FC236}">
                <a16:creationId xmlns:a16="http://schemas.microsoft.com/office/drawing/2014/main" id="{FCF80CA5-5F08-C449-3D13-A1B80AED4279}"/>
              </a:ext>
            </a:extLst>
          </p:cNvPr>
          <p:cNvCxnSpPr>
            <a:cxnSpLocks/>
          </p:cNvCxnSpPr>
          <p:nvPr/>
        </p:nvCxnSpPr>
        <p:spPr>
          <a:xfrm>
            <a:off x="4215384" y="4329076"/>
            <a:ext cx="1266444" cy="0"/>
          </a:xfrm>
          <a:prstGeom prst="line">
            <a:avLst/>
          </a:prstGeom>
        </p:spPr>
        <p:style>
          <a:lnRef idx="2">
            <a:schemeClr val="dk1"/>
          </a:lnRef>
          <a:fillRef idx="0">
            <a:schemeClr val="dk1"/>
          </a:fillRef>
          <a:effectRef idx="1">
            <a:schemeClr val="dk1"/>
          </a:effectRef>
          <a:fontRef idx="minor">
            <a:schemeClr val="tx1"/>
          </a:fontRef>
        </p:style>
      </p:cxnSp>
      <p:cxnSp>
        <p:nvCxnSpPr>
          <p:cNvPr id="153" name="Straight Connector 152">
            <a:extLst>
              <a:ext uri="{FF2B5EF4-FFF2-40B4-BE49-F238E27FC236}">
                <a16:creationId xmlns:a16="http://schemas.microsoft.com/office/drawing/2014/main" id="{AD9BC651-F7D8-F5B7-F21E-D218938BFBF5}"/>
              </a:ext>
            </a:extLst>
          </p:cNvPr>
          <p:cNvCxnSpPr>
            <a:cxnSpLocks/>
          </p:cNvCxnSpPr>
          <p:nvPr/>
        </p:nvCxnSpPr>
        <p:spPr>
          <a:xfrm>
            <a:off x="4213781" y="4076017"/>
            <a:ext cx="1313767" cy="0"/>
          </a:xfrm>
          <a:prstGeom prst="line">
            <a:avLst/>
          </a:prstGeom>
        </p:spPr>
        <p:style>
          <a:lnRef idx="2">
            <a:schemeClr val="dk1"/>
          </a:lnRef>
          <a:fillRef idx="0">
            <a:schemeClr val="dk1"/>
          </a:fillRef>
          <a:effectRef idx="1">
            <a:schemeClr val="dk1"/>
          </a:effectRef>
          <a:fontRef idx="minor">
            <a:schemeClr val="tx1"/>
          </a:fontRef>
        </p:style>
      </p:cxnSp>
      <p:cxnSp>
        <p:nvCxnSpPr>
          <p:cNvPr id="155" name="Straight Connector 154">
            <a:extLst>
              <a:ext uri="{FF2B5EF4-FFF2-40B4-BE49-F238E27FC236}">
                <a16:creationId xmlns:a16="http://schemas.microsoft.com/office/drawing/2014/main" id="{F4102DA9-9046-A49D-DAE2-B6CD6239B1F7}"/>
              </a:ext>
            </a:extLst>
          </p:cNvPr>
          <p:cNvCxnSpPr>
            <a:cxnSpLocks/>
          </p:cNvCxnSpPr>
          <p:nvPr/>
        </p:nvCxnSpPr>
        <p:spPr>
          <a:xfrm>
            <a:off x="4228114" y="3429000"/>
            <a:ext cx="0" cy="694754"/>
          </a:xfrm>
          <a:prstGeom prst="line">
            <a:avLst/>
          </a:prstGeom>
        </p:spPr>
        <p:style>
          <a:lnRef idx="2">
            <a:schemeClr val="dk1"/>
          </a:lnRef>
          <a:fillRef idx="0">
            <a:schemeClr val="dk1"/>
          </a:fillRef>
          <a:effectRef idx="1">
            <a:schemeClr val="dk1"/>
          </a:effectRef>
          <a:fontRef idx="minor">
            <a:schemeClr val="tx1"/>
          </a:fontRef>
        </p:style>
      </p:cxnSp>
      <p:sp>
        <p:nvSpPr>
          <p:cNvPr id="168" name="Rectangle 167">
            <a:extLst>
              <a:ext uri="{FF2B5EF4-FFF2-40B4-BE49-F238E27FC236}">
                <a16:creationId xmlns:a16="http://schemas.microsoft.com/office/drawing/2014/main" id="{4E8F4CCD-7D8B-BD75-C6ED-CC81F5BBE98A}"/>
              </a:ext>
            </a:extLst>
          </p:cNvPr>
          <p:cNvSpPr/>
          <p:nvPr/>
        </p:nvSpPr>
        <p:spPr>
          <a:xfrm>
            <a:off x="7447542" y="4019272"/>
            <a:ext cx="1329174" cy="888474"/>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150"/>
          </a:p>
        </p:txBody>
      </p:sp>
      <p:sp>
        <p:nvSpPr>
          <p:cNvPr id="169" name="Rectangle 168">
            <a:extLst>
              <a:ext uri="{FF2B5EF4-FFF2-40B4-BE49-F238E27FC236}">
                <a16:creationId xmlns:a16="http://schemas.microsoft.com/office/drawing/2014/main" id="{74E9A335-CFF1-0D75-AECD-2B53D7B4FED6}"/>
              </a:ext>
            </a:extLst>
          </p:cNvPr>
          <p:cNvSpPr/>
          <p:nvPr/>
        </p:nvSpPr>
        <p:spPr>
          <a:xfrm>
            <a:off x="9476325" y="4021611"/>
            <a:ext cx="1329174" cy="888474"/>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150"/>
          </a:p>
        </p:txBody>
      </p:sp>
      <p:cxnSp>
        <p:nvCxnSpPr>
          <p:cNvPr id="170" name="Straight Connector 169">
            <a:extLst>
              <a:ext uri="{FF2B5EF4-FFF2-40B4-BE49-F238E27FC236}">
                <a16:creationId xmlns:a16="http://schemas.microsoft.com/office/drawing/2014/main" id="{C7234D63-6010-797B-BC59-EB75DDB61465}"/>
              </a:ext>
            </a:extLst>
          </p:cNvPr>
          <p:cNvCxnSpPr>
            <a:cxnSpLocks/>
            <a:stCxn id="141" idx="3"/>
          </p:cNvCxnSpPr>
          <p:nvPr/>
        </p:nvCxnSpPr>
        <p:spPr>
          <a:xfrm>
            <a:off x="6474635" y="4200467"/>
            <a:ext cx="981967" cy="0"/>
          </a:xfrm>
          <a:prstGeom prst="line">
            <a:avLst/>
          </a:prstGeom>
        </p:spPr>
        <p:style>
          <a:lnRef idx="2">
            <a:schemeClr val="dk1"/>
          </a:lnRef>
          <a:fillRef idx="0">
            <a:schemeClr val="dk1"/>
          </a:fillRef>
          <a:effectRef idx="1">
            <a:schemeClr val="dk1"/>
          </a:effectRef>
          <a:fontRef idx="minor">
            <a:schemeClr val="tx1"/>
          </a:fontRef>
        </p:style>
      </p:cxnSp>
      <p:cxnSp>
        <p:nvCxnSpPr>
          <p:cNvPr id="173" name="Straight Connector 172">
            <a:extLst>
              <a:ext uri="{FF2B5EF4-FFF2-40B4-BE49-F238E27FC236}">
                <a16:creationId xmlns:a16="http://schemas.microsoft.com/office/drawing/2014/main" id="{55F5009D-A15A-BFCF-009F-3C98758546E8}"/>
              </a:ext>
            </a:extLst>
          </p:cNvPr>
          <p:cNvCxnSpPr>
            <a:cxnSpLocks/>
          </p:cNvCxnSpPr>
          <p:nvPr/>
        </p:nvCxnSpPr>
        <p:spPr>
          <a:xfrm>
            <a:off x="6495068" y="4190577"/>
            <a:ext cx="0" cy="443512"/>
          </a:xfrm>
          <a:prstGeom prst="line">
            <a:avLst/>
          </a:prstGeom>
        </p:spPr>
        <p:style>
          <a:lnRef idx="2">
            <a:schemeClr val="dk1"/>
          </a:lnRef>
          <a:fillRef idx="0">
            <a:schemeClr val="dk1"/>
          </a:fillRef>
          <a:effectRef idx="1">
            <a:schemeClr val="dk1"/>
          </a:effectRef>
          <a:fontRef idx="minor">
            <a:schemeClr val="tx1"/>
          </a:fontRef>
        </p:style>
      </p:cxnSp>
      <p:cxnSp>
        <p:nvCxnSpPr>
          <p:cNvPr id="176" name="Straight Connector 175">
            <a:extLst>
              <a:ext uri="{FF2B5EF4-FFF2-40B4-BE49-F238E27FC236}">
                <a16:creationId xmlns:a16="http://schemas.microsoft.com/office/drawing/2014/main" id="{437E4DA1-4E43-54B8-E55E-1BEBAB001E71}"/>
              </a:ext>
            </a:extLst>
          </p:cNvPr>
          <p:cNvCxnSpPr>
            <a:cxnSpLocks/>
          </p:cNvCxnSpPr>
          <p:nvPr/>
        </p:nvCxnSpPr>
        <p:spPr>
          <a:xfrm>
            <a:off x="6470527" y="4622891"/>
            <a:ext cx="995502" cy="0"/>
          </a:xfrm>
          <a:prstGeom prst="line">
            <a:avLst/>
          </a:prstGeom>
        </p:spPr>
        <p:style>
          <a:lnRef idx="2">
            <a:schemeClr val="dk1"/>
          </a:lnRef>
          <a:fillRef idx="0">
            <a:schemeClr val="dk1"/>
          </a:fillRef>
          <a:effectRef idx="1">
            <a:schemeClr val="dk1"/>
          </a:effectRef>
          <a:fontRef idx="minor">
            <a:schemeClr val="tx1"/>
          </a:fontRef>
        </p:style>
      </p:cxnSp>
      <p:cxnSp>
        <p:nvCxnSpPr>
          <p:cNvPr id="178" name="Straight Connector 177">
            <a:extLst>
              <a:ext uri="{FF2B5EF4-FFF2-40B4-BE49-F238E27FC236}">
                <a16:creationId xmlns:a16="http://schemas.microsoft.com/office/drawing/2014/main" id="{E1FB1ED7-EC88-BD4E-58BA-04B93535975F}"/>
              </a:ext>
            </a:extLst>
          </p:cNvPr>
          <p:cNvCxnSpPr>
            <a:cxnSpLocks/>
          </p:cNvCxnSpPr>
          <p:nvPr/>
        </p:nvCxnSpPr>
        <p:spPr>
          <a:xfrm>
            <a:off x="8769096" y="4190577"/>
            <a:ext cx="672757" cy="0"/>
          </a:xfrm>
          <a:prstGeom prst="line">
            <a:avLst/>
          </a:prstGeom>
        </p:spPr>
        <p:style>
          <a:lnRef idx="2">
            <a:schemeClr val="dk1"/>
          </a:lnRef>
          <a:fillRef idx="0">
            <a:schemeClr val="dk1"/>
          </a:fillRef>
          <a:effectRef idx="1">
            <a:schemeClr val="dk1"/>
          </a:effectRef>
          <a:fontRef idx="minor">
            <a:schemeClr val="tx1"/>
          </a:fontRef>
        </p:style>
      </p:cxnSp>
      <p:cxnSp>
        <p:nvCxnSpPr>
          <p:cNvPr id="180" name="Straight Connector 179">
            <a:extLst>
              <a:ext uri="{FF2B5EF4-FFF2-40B4-BE49-F238E27FC236}">
                <a16:creationId xmlns:a16="http://schemas.microsoft.com/office/drawing/2014/main" id="{7F070E0B-8756-931E-F414-C02B11BA1A46}"/>
              </a:ext>
            </a:extLst>
          </p:cNvPr>
          <p:cNvCxnSpPr>
            <a:cxnSpLocks/>
          </p:cNvCxnSpPr>
          <p:nvPr/>
        </p:nvCxnSpPr>
        <p:spPr>
          <a:xfrm>
            <a:off x="8776716" y="4603317"/>
            <a:ext cx="751332" cy="0"/>
          </a:xfrm>
          <a:prstGeom prst="line">
            <a:avLst/>
          </a:prstGeom>
        </p:spPr>
        <p:style>
          <a:lnRef idx="2">
            <a:schemeClr val="dk1"/>
          </a:lnRef>
          <a:fillRef idx="0">
            <a:schemeClr val="dk1"/>
          </a:fillRef>
          <a:effectRef idx="1">
            <a:schemeClr val="dk1"/>
          </a:effectRef>
          <a:fontRef idx="minor">
            <a:schemeClr val="tx1"/>
          </a:fontRef>
        </p:style>
      </p:cxnSp>
      <p:sp>
        <p:nvSpPr>
          <p:cNvPr id="184" name="TextBox 183">
            <a:extLst>
              <a:ext uri="{FF2B5EF4-FFF2-40B4-BE49-F238E27FC236}">
                <a16:creationId xmlns:a16="http://schemas.microsoft.com/office/drawing/2014/main" id="{3DE72B89-46D9-5A23-5920-DD306C0A96DB}"/>
              </a:ext>
            </a:extLst>
          </p:cNvPr>
          <p:cNvSpPr txBox="1"/>
          <p:nvPr/>
        </p:nvSpPr>
        <p:spPr>
          <a:xfrm>
            <a:off x="6266971" y="3944397"/>
            <a:ext cx="531171" cy="276999"/>
          </a:xfrm>
          <a:prstGeom prst="rect">
            <a:avLst/>
          </a:prstGeom>
          <a:noFill/>
        </p:spPr>
        <p:txBody>
          <a:bodyPr wrap="none" rtlCol="0">
            <a:spAutoFit/>
          </a:bodyPr>
          <a:lstStyle/>
          <a:p>
            <a:r>
              <a:rPr lang="en-US" sz="1200"/>
              <a:t>CTRL</a:t>
            </a:r>
            <a:endParaRPr lang="en-150" sz="1200"/>
          </a:p>
        </p:txBody>
      </p:sp>
      <p:sp>
        <p:nvSpPr>
          <p:cNvPr id="185" name="TextBox 184">
            <a:extLst>
              <a:ext uri="{FF2B5EF4-FFF2-40B4-BE49-F238E27FC236}">
                <a16:creationId xmlns:a16="http://schemas.microsoft.com/office/drawing/2014/main" id="{4BA60FE1-02C7-4903-63B0-A9D6CFCE4379}"/>
              </a:ext>
            </a:extLst>
          </p:cNvPr>
          <p:cNvSpPr txBox="1"/>
          <p:nvPr/>
        </p:nvSpPr>
        <p:spPr>
          <a:xfrm>
            <a:off x="7483762" y="4090690"/>
            <a:ext cx="377026" cy="276999"/>
          </a:xfrm>
          <a:prstGeom prst="rect">
            <a:avLst/>
          </a:prstGeom>
          <a:noFill/>
        </p:spPr>
        <p:txBody>
          <a:bodyPr wrap="none" rtlCol="0">
            <a:spAutoFit/>
          </a:bodyPr>
          <a:lstStyle/>
          <a:p>
            <a:r>
              <a:rPr lang="en-US" sz="1200"/>
              <a:t>UP</a:t>
            </a:r>
            <a:endParaRPr lang="en-150" sz="1200"/>
          </a:p>
        </p:txBody>
      </p:sp>
      <p:sp>
        <p:nvSpPr>
          <p:cNvPr id="186" name="TextBox 185">
            <a:extLst>
              <a:ext uri="{FF2B5EF4-FFF2-40B4-BE49-F238E27FC236}">
                <a16:creationId xmlns:a16="http://schemas.microsoft.com/office/drawing/2014/main" id="{C60F7647-0562-F0DC-0A49-71F46465331B}"/>
              </a:ext>
            </a:extLst>
          </p:cNvPr>
          <p:cNvSpPr txBox="1"/>
          <p:nvPr/>
        </p:nvSpPr>
        <p:spPr>
          <a:xfrm>
            <a:off x="7460180" y="4523175"/>
            <a:ext cx="563680" cy="276999"/>
          </a:xfrm>
          <a:prstGeom prst="rect">
            <a:avLst/>
          </a:prstGeom>
          <a:noFill/>
        </p:spPr>
        <p:txBody>
          <a:bodyPr wrap="none" rtlCol="0">
            <a:spAutoFit/>
          </a:bodyPr>
          <a:lstStyle/>
          <a:p>
            <a:r>
              <a:rPr lang="en-US" sz="1200"/>
              <a:t>LOAD</a:t>
            </a:r>
            <a:endParaRPr lang="en-150" sz="1200"/>
          </a:p>
        </p:txBody>
      </p:sp>
      <p:sp>
        <p:nvSpPr>
          <p:cNvPr id="187" name="TextBox 186">
            <a:extLst>
              <a:ext uri="{FF2B5EF4-FFF2-40B4-BE49-F238E27FC236}">
                <a16:creationId xmlns:a16="http://schemas.microsoft.com/office/drawing/2014/main" id="{A920642A-51DE-9A09-E3E1-8301A7F5BF80}"/>
              </a:ext>
            </a:extLst>
          </p:cNvPr>
          <p:cNvSpPr txBox="1"/>
          <p:nvPr/>
        </p:nvSpPr>
        <p:spPr>
          <a:xfrm>
            <a:off x="9540496" y="4467576"/>
            <a:ext cx="563680" cy="276999"/>
          </a:xfrm>
          <a:prstGeom prst="rect">
            <a:avLst/>
          </a:prstGeom>
          <a:noFill/>
        </p:spPr>
        <p:txBody>
          <a:bodyPr wrap="none" rtlCol="0">
            <a:spAutoFit/>
          </a:bodyPr>
          <a:lstStyle/>
          <a:p>
            <a:r>
              <a:rPr lang="en-US" sz="1200"/>
              <a:t>LOAD</a:t>
            </a:r>
            <a:endParaRPr lang="en-150" sz="1200"/>
          </a:p>
        </p:txBody>
      </p:sp>
      <p:sp>
        <p:nvSpPr>
          <p:cNvPr id="188" name="TextBox 187">
            <a:extLst>
              <a:ext uri="{FF2B5EF4-FFF2-40B4-BE49-F238E27FC236}">
                <a16:creationId xmlns:a16="http://schemas.microsoft.com/office/drawing/2014/main" id="{238CD9BE-4088-0C95-D019-C1334D0AF89C}"/>
              </a:ext>
            </a:extLst>
          </p:cNvPr>
          <p:cNvSpPr txBox="1"/>
          <p:nvPr/>
        </p:nvSpPr>
        <p:spPr>
          <a:xfrm>
            <a:off x="9494983" y="4071012"/>
            <a:ext cx="377026" cy="276999"/>
          </a:xfrm>
          <a:prstGeom prst="rect">
            <a:avLst/>
          </a:prstGeom>
          <a:noFill/>
        </p:spPr>
        <p:txBody>
          <a:bodyPr wrap="none" rtlCol="0">
            <a:spAutoFit/>
          </a:bodyPr>
          <a:lstStyle/>
          <a:p>
            <a:r>
              <a:rPr lang="en-US" sz="1200"/>
              <a:t>UP</a:t>
            </a:r>
            <a:endParaRPr lang="en-150" sz="1200"/>
          </a:p>
        </p:txBody>
      </p:sp>
      <p:cxnSp>
        <p:nvCxnSpPr>
          <p:cNvPr id="190" name="Straight Arrow Connector 189">
            <a:extLst>
              <a:ext uri="{FF2B5EF4-FFF2-40B4-BE49-F238E27FC236}">
                <a16:creationId xmlns:a16="http://schemas.microsoft.com/office/drawing/2014/main" id="{CF399F06-2411-5C3D-F4D4-24DE2655CE0D}"/>
              </a:ext>
            </a:extLst>
          </p:cNvPr>
          <p:cNvCxnSpPr>
            <a:cxnSpLocks/>
          </p:cNvCxnSpPr>
          <p:nvPr/>
        </p:nvCxnSpPr>
        <p:spPr>
          <a:xfrm flipH="1">
            <a:off x="5751934" y="2308652"/>
            <a:ext cx="5418829"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94" name="Straight Connector 193">
            <a:extLst>
              <a:ext uri="{FF2B5EF4-FFF2-40B4-BE49-F238E27FC236}">
                <a16:creationId xmlns:a16="http://schemas.microsoft.com/office/drawing/2014/main" id="{335EAD2E-67F1-C485-E08C-48376DDB2215}"/>
              </a:ext>
            </a:extLst>
          </p:cNvPr>
          <p:cNvCxnSpPr>
            <a:cxnSpLocks/>
          </p:cNvCxnSpPr>
          <p:nvPr/>
        </p:nvCxnSpPr>
        <p:spPr>
          <a:xfrm flipV="1">
            <a:off x="11170876" y="2310039"/>
            <a:ext cx="0" cy="2157537"/>
          </a:xfrm>
          <a:prstGeom prst="line">
            <a:avLst/>
          </a:prstGeom>
        </p:spPr>
        <p:style>
          <a:lnRef idx="2">
            <a:schemeClr val="dk1"/>
          </a:lnRef>
          <a:fillRef idx="0">
            <a:schemeClr val="dk1"/>
          </a:fillRef>
          <a:effectRef idx="1">
            <a:schemeClr val="dk1"/>
          </a:effectRef>
          <a:fontRef idx="minor">
            <a:schemeClr val="tx1"/>
          </a:fontRef>
        </p:style>
      </p:cxnSp>
      <p:cxnSp>
        <p:nvCxnSpPr>
          <p:cNvPr id="199" name="Straight Arrow Connector 198">
            <a:extLst>
              <a:ext uri="{FF2B5EF4-FFF2-40B4-BE49-F238E27FC236}">
                <a16:creationId xmlns:a16="http://schemas.microsoft.com/office/drawing/2014/main" id="{BC318DDB-AEE8-18CE-C738-ADC967CC9897}"/>
              </a:ext>
            </a:extLst>
          </p:cNvPr>
          <p:cNvCxnSpPr>
            <a:cxnSpLocks/>
            <a:endCxn id="169" idx="3"/>
          </p:cNvCxnSpPr>
          <p:nvPr/>
        </p:nvCxnSpPr>
        <p:spPr>
          <a:xfrm flipH="1">
            <a:off x="10805499" y="4465848"/>
            <a:ext cx="365377"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3" name="Straight Connector 202">
            <a:extLst>
              <a:ext uri="{FF2B5EF4-FFF2-40B4-BE49-F238E27FC236}">
                <a16:creationId xmlns:a16="http://schemas.microsoft.com/office/drawing/2014/main" id="{16F9CA18-57DC-C91F-9A25-B8D87390362D}"/>
              </a:ext>
            </a:extLst>
          </p:cNvPr>
          <p:cNvCxnSpPr>
            <a:cxnSpLocks/>
          </p:cNvCxnSpPr>
          <p:nvPr/>
        </p:nvCxnSpPr>
        <p:spPr>
          <a:xfrm flipV="1">
            <a:off x="7901346" y="4925847"/>
            <a:ext cx="0" cy="212730"/>
          </a:xfrm>
          <a:prstGeom prst="line">
            <a:avLst/>
          </a:prstGeom>
        </p:spPr>
        <p:style>
          <a:lnRef idx="2">
            <a:schemeClr val="dk1"/>
          </a:lnRef>
          <a:fillRef idx="0">
            <a:schemeClr val="dk1"/>
          </a:fillRef>
          <a:effectRef idx="1">
            <a:schemeClr val="dk1"/>
          </a:effectRef>
          <a:fontRef idx="minor">
            <a:schemeClr val="tx1"/>
          </a:fontRef>
        </p:style>
      </p:cxnSp>
      <p:cxnSp>
        <p:nvCxnSpPr>
          <p:cNvPr id="206" name="Straight Connector 205">
            <a:extLst>
              <a:ext uri="{FF2B5EF4-FFF2-40B4-BE49-F238E27FC236}">
                <a16:creationId xmlns:a16="http://schemas.microsoft.com/office/drawing/2014/main" id="{E92E9D1D-B2C6-6656-D4C2-6AFDF74E14A6}"/>
              </a:ext>
            </a:extLst>
          </p:cNvPr>
          <p:cNvCxnSpPr>
            <a:cxnSpLocks/>
          </p:cNvCxnSpPr>
          <p:nvPr/>
        </p:nvCxnSpPr>
        <p:spPr>
          <a:xfrm flipH="1" flipV="1">
            <a:off x="7437748" y="5127922"/>
            <a:ext cx="2432116" cy="10250"/>
          </a:xfrm>
          <a:prstGeom prst="line">
            <a:avLst/>
          </a:prstGeom>
        </p:spPr>
        <p:style>
          <a:lnRef idx="2">
            <a:schemeClr val="dk1"/>
          </a:lnRef>
          <a:fillRef idx="0">
            <a:schemeClr val="dk1"/>
          </a:fillRef>
          <a:effectRef idx="1">
            <a:schemeClr val="dk1"/>
          </a:effectRef>
          <a:fontRef idx="minor">
            <a:schemeClr val="tx1"/>
          </a:fontRef>
        </p:style>
      </p:cxnSp>
      <p:cxnSp>
        <p:nvCxnSpPr>
          <p:cNvPr id="208" name="Straight Connector 207">
            <a:extLst>
              <a:ext uri="{FF2B5EF4-FFF2-40B4-BE49-F238E27FC236}">
                <a16:creationId xmlns:a16="http://schemas.microsoft.com/office/drawing/2014/main" id="{21EEC41F-EB92-86BB-CEF6-A6C641607813}"/>
              </a:ext>
            </a:extLst>
          </p:cNvPr>
          <p:cNvCxnSpPr>
            <a:cxnSpLocks/>
          </p:cNvCxnSpPr>
          <p:nvPr/>
        </p:nvCxnSpPr>
        <p:spPr>
          <a:xfrm flipV="1">
            <a:off x="9867141" y="4914302"/>
            <a:ext cx="0" cy="212730"/>
          </a:xfrm>
          <a:prstGeom prst="line">
            <a:avLst/>
          </a:prstGeom>
        </p:spPr>
        <p:style>
          <a:lnRef idx="2">
            <a:schemeClr val="dk1"/>
          </a:lnRef>
          <a:fillRef idx="0">
            <a:schemeClr val="dk1"/>
          </a:fillRef>
          <a:effectRef idx="1">
            <a:schemeClr val="dk1"/>
          </a:effectRef>
          <a:fontRef idx="minor">
            <a:schemeClr val="tx1"/>
          </a:fontRef>
        </p:style>
      </p:cxnSp>
      <p:sp>
        <p:nvSpPr>
          <p:cNvPr id="215" name="TextBox 214">
            <a:extLst>
              <a:ext uri="{FF2B5EF4-FFF2-40B4-BE49-F238E27FC236}">
                <a16:creationId xmlns:a16="http://schemas.microsoft.com/office/drawing/2014/main" id="{782C4B37-CF71-6CF6-FCEE-1667A4DACB4F}"/>
              </a:ext>
            </a:extLst>
          </p:cNvPr>
          <p:cNvSpPr txBox="1"/>
          <p:nvPr/>
        </p:nvSpPr>
        <p:spPr>
          <a:xfrm>
            <a:off x="7029606" y="5000077"/>
            <a:ext cx="498036" cy="276999"/>
          </a:xfrm>
          <a:prstGeom prst="rect">
            <a:avLst/>
          </a:prstGeom>
          <a:noFill/>
        </p:spPr>
        <p:txBody>
          <a:bodyPr wrap="square" rtlCol="0">
            <a:spAutoFit/>
          </a:bodyPr>
          <a:lstStyle/>
          <a:p>
            <a:r>
              <a:rPr lang="en-US" sz="1200"/>
              <a:t>CLK</a:t>
            </a:r>
            <a:endParaRPr lang="en-150" sz="1200"/>
          </a:p>
        </p:txBody>
      </p:sp>
    </p:spTree>
    <p:extLst>
      <p:ext uri="{BB962C8B-B14F-4D97-AF65-F5344CB8AC3E}">
        <p14:creationId xmlns:p14="http://schemas.microsoft.com/office/powerpoint/2010/main" val="1734693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1CDE0-9BAE-9788-5D37-5811A219ED4D}"/>
            </a:ext>
          </a:extLst>
        </p:cNvPr>
        <p:cNvGrpSpPr/>
        <p:nvPr/>
      </p:nvGrpSpPr>
      <p:grpSpPr>
        <a:xfrm>
          <a:off x="0" y="0"/>
          <a:ext cx="0" cy="0"/>
          <a:chOff x="0" y="0"/>
          <a:chExt cx="0" cy="0"/>
        </a:xfrm>
      </p:grpSpPr>
      <p:pic>
        <p:nvPicPr>
          <p:cNvPr id="8" name="Picture 7" descr="A circular white circle with a black and white circle around it&#10;&#10;Description automatically generated with medium confidence">
            <a:extLst>
              <a:ext uri="{FF2B5EF4-FFF2-40B4-BE49-F238E27FC236}">
                <a16:creationId xmlns:a16="http://schemas.microsoft.com/office/drawing/2014/main" id="{EA270F22-83A2-DF62-D6CE-2045B22CCED2}"/>
              </a:ext>
            </a:extLst>
          </p:cNvPr>
          <p:cNvPicPr>
            <a:picLocks noChangeAspect="1"/>
          </p:cNvPicPr>
          <p:nvPr/>
        </p:nvPicPr>
        <p:blipFill>
          <a:blip r:embed="rId2">
            <a:alphaModFix amt="70000"/>
            <a:extLst>
              <a:ext uri="{28A0092B-C50C-407E-A947-70E740481C1C}">
                <a14:useLocalDpi xmlns:a14="http://schemas.microsoft.com/office/drawing/2010/main" val="0"/>
              </a:ext>
            </a:extLst>
          </a:blip>
          <a:srcRect l="9537" r="8612"/>
          <a:stretch/>
        </p:blipFill>
        <p:spPr>
          <a:xfrm>
            <a:off x="0" y="0"/>
            <a:ext cx="12192000" cy="6858000"/>
          </a:xfrm>
          <a:prstGeom prst="rect">
            <a:avLst/>
          </a:prstGeom>
        </p:spPr>
      </p:pic>
      <p:sp>
        <p:nvSpPr>
          <p:cNvPr id="2" name="Title 1">
            <a:extLst>
              <a:ext uri="{FF2B5EF4-FFF2-40B4-BE49-F238E27FC236}">
                <a16:creationId xmlns:a16="http://schemas.microsoft.com/office/drawing/2014/main" id="{DB777187-BB40-FB13-6783-4CE3E8E300A4}"/>
              </a:ext>
            </a:extLst>
          </p:cNvPr>
          <p:cNvSpPr>
            <a:spLocks noGrp="1"/>
          </p:cNvSpPr>
          <p:nvPr>
            <p:ph type="title"/>
          </p:nvPr>
        </p:nvSpPr>
        <p:spPr>
          <a:xfrm>
            <a:off x="198055" y="115158"/>
            <a:ext cx="11058209" cy="813514"/>
          </a:xfrm>
        </p:spPr>
        <p:txBody>
          <a:bodyPr/>
          <a:lstStyle/>
          <a:p>
            <a:r>
              <a:rPr lang="en-US" err="1">
                <a:latin typeface="Agency FB" panose="020B0503020202020204" pitchFamily="34" charset="0"/>
              </a:rPr>
              <a:t>Continutul</a:t>
            </a:r>
            <a:r>
              <a:rPr lang="en-US">
                <a:latin typeface="Agency FB" panose="020B0503020202020204" pitchFamily="34" charset="0"/>
              </a:rPr>
              <a:t> </a:t>
            </a:r>
            <a:r>
              <a:rPr lang="en-US" err="1">
                <a:latin typeface="Agency FB" panose="020B0503020202020204" pitchFamily="34" charset="0"/>
              </a:rPr>
              <a:t>memoriei</a:t>
            </a:r>
            <a:r>
              <a:rPr lang="en-US">
                <a:latin typeface="Agency FB" panose="020B0503020202020204" pitchFamily="34" charset="0"/>
              </a:rPr>
              <a:t> de microprogram</a:t>
            </a:r>
            <a:endParaRPr lang="en-150">
              <a:latin typeface="Agency FB" panose="020B0503020202020204" pitchFamily="34" charset="0"/>
            </a:endParaRPr>
          </a:p>
        </p:txBody>
      </p:sp>
      <p:graphicFrame>
        <p:nvGraphicFramePr>
          <p:cNvPr id="3" name="Table 2">
            <a:extLst>
              <a:ext uri="{FF2B5EF4-FFF2-40B4-BE49-F238E27FC236}">
                <a16:creationId xmlns:a16="http://schemas.microsoft.com/office/drawing/2014/main" id="{E4514CF0-8345-000B-0BFC-5E1E1F6FC4E1}"/>
              </a:ext>
            </a:extLst>
          </p:cNvPr>
          <p:cNvGraphicFramePr>
            <a:graphicFrameLocks noGrp="1"/>
          </p:cNvGraphicFramePr>
          <p:nvPr>
            <p:extLst>
              <p:ext uri="{D42A27DB-BD31-4B8C-83A1-F6EECF244321}">
                <p14:modId xmlns:p14="http://schemas.microsoft.com/office/powerpoint/2010/main" val="369484114"/>
              </p:ext>
            </p:extLst>
          </p:nvPr>
        </p:nvGraphicFramePr>
        <p:xfrm>
          <a:off x="719428" y="1338276"/>
          <a:ext cx="597474" cy="5154732"/>
        </p:xfrm>
        <a:graphic>
          <a:graphicData uri="http://schemas.openxmlformats.org/drawingml/2006/table">
            <a:tbl>
              <a:tblPr firstRow="1" bandRow="1">
                <a:tableStyleId>{5C22544A-7EE6-4342-B048-85BDC9FD1C3A}</a:tableStyleId>
              </a:tblPr>
              <a:tblGrid>
                <a:gridCol w="597474">
                  <a:extLst>
                    <a:ext uri="{9D8B030D-6E8A-4147-A177-3AD203B41FA5}">
                      <a16:colId xmlns:a16="http://schemas.microsoft.com/office/drawing/2014/main" val="2998143446"/>
                    </a:ext>
                  </a:extLst>
                </a:gridCol>
              </a:tblGrid>
              <a:tr h="157655">
                <a:tc>
                  <a:txBody>
                    <a:bodyPr/>
                    <a:lstStyle/>
                    <a:p>
                      <a:pPr algn="ctr"/>
                      <a:r>
                        <a:rPr lang="en-US" sz="1000" b="1">
                          <a:solidFill>
                            <a:srgbClr val="92D050"/>
                          </a:solidFill>
                          <a:latin typeface="Agency FB" panose="020B0503020202020204" pitchFamily="34" charset="0"/>
                        </a:rPr>
                        <a:t>000000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r h="157655">
                <a:tc>
                  <a:txBody>
                    <a:bodyPr/>
                    <a:lstStyle/>
                    <a:p>
                      <a:pPr algn="ctr"/>
                      <a:r>
                        <a:rPr lang="en-US" sz="1000" b="1">
                          <a:solidFill>
                            <a:srgbClr val="92D050"/>
                          </a:solidFill>
                          <a:latin typeface="Agency FB" panose="020B0503020202020204" pitchFamily="34" charset="0"/>
                        </a:rPr>
                        <a:t>000001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631701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000010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6985930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000011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546965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000100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48729702"/>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000101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5036498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000110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8169052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000111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90771034"/>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001000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0591333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001001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9497014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001010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6040699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001011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51466757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001100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1414860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001101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87840883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001110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455347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001111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00323972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010000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26505048"/>
                  </a:ext>
                </a:extLst>
              </a:tr>
              <a:tr h="157655">
                <a:tc>
                  <a:txBody>
                    <a:bodyPr/>
                    <a:lstStyle/>
                    <a:p>
                      <a:pPr algn="ctr"/>
                      <a:r>
                        <a:rPr lang="en-US" sz="1000" b="1">
                          <a:solidFill>
                            <a:srgbClr val="92D050"/>
                          </a:solidFill>
                          <a:latin typeface="Agency FB" panose="020B0503020202020204" pitchFamily="34" charset="0"/>
                        </a:rPr>
                        <a:t>010001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36217603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010010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4100645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010011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77681904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010100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69383873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010101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128062236"/>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010110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1168067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010111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1044608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011000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5320972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011001</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7257471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011010</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87052321"/>
                  </a:ext>
                </a:extLst>
              </a:tr>
            </a:tbl>
          </a:graphicData>
        </a:graphic>
      </p:graphicFrame>
      <p:graphicFrame>
        <p:nvGraphicFramePr>
          <p:cNvPr id="4" name="Table 3">
            <a:extLst>
              <a:ext uri="{FF2B5EF4-FFF2-40B4-BE49-F238E27FC236}">
                <a16:creationId xmlns:a16="http://schemas.microsoft.com/office/drawing/2014/main" id="{5A7B9D3A-27C7-324D-9705-4FC13282FE1D}"/>
              </a:ext>
            </a:extLst>
          </p:cNvPr>
          <p:cNvGraphicFramePr>
            <a:graphicFrameLocks noGrp="1"/>
          </p:cNvGraphicFramePr>
          <p:nvPr>
            <p:extLst>
              <p:ext uri="{D42A27DB-BD31-4B8C-83A1-F6EECF244321}">
                <p14:modId xmlns:p14="http://schemas.microsoft.com/office/powerpoint/2010/main" val="2710372724"/>
              </p:ext>
            </p:extLst>
          </p:nvPr>
        </p:nvGraphicFramePr>
        <p:xfrm>
          <a:off x="1557626" y="1346006"/>
          <a:ext cx="2221994" cy="515473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3314724744"/>
                    </a:ext>
                  </a:extLst>
                </a:gridCol>
                <a:gridCol w="578541">
                  <a:extLst>
                    <a:ext uri="{9D8B030D-6E8A-4147-A177-3AD203B41FA5}">
                      <a16:colId xmlns:a16="http://schemas.microsoft.com/office/drawing/2014/main" val="1958100582"/>
                    </a:ext>
                  </a:extLst>
                </a:gridCol>
                <a:gridCol w="578541">
                  <a:extLst>
                    <a:ext uri="{9D8B030D-6E8A-4147-A177-3AD203B41FA5}">
                      <a16:colId xmlns:a16="http://schemas.microsoft.com/office/drawing/2014/main" val="4263205569"/>
                    </a:ext>
                  </a:extLst>
                </a:gridCol>
                <a:gridCol w="578541">
                  <a:extLst>
                    <a:ext uri="{9D8B030D-6E8A-4147-A177-3AD203B41FA5}">
                      <a16:colId xmlns:a16="http://schemas.microsoft.com/office/drawing/2014/main" val="1928611538"/>
                    </a:ext>
                  </a:extLst>
                </a:gridCol>
              </a:tblGrid>
              <a:tr h="157655">
                <a:tc>
                  <a:txBody>
                    <a:bodyPr/>
                    <a:lstStyle/>
                    <a:p>
                      <a:pPr algn="ct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631701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6985930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546965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48729702"/>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5036498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8169052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noProof="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90771034"/>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0591333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9497014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6040699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51466757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1414860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87840883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455347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00323972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265050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36217603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4100645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77681904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69383873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128062236"/>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1168067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1044608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5320972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7257471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2069240"/>
                  </a:ext>
                </a:extLst>
              </a:tr>
            </a:tbl>
          </a:graphicData>
        </a:graphic>
      </p:graphicFrame>
      <p:graphicFrame>
        <p:nvGraphicFramePr>
          <p:cNvPr id="5" name="Table 4">
            <a:extLst>
              <a:ext uri="{FF2B5EF4-FFF2-40B4-BE49-F238E27FC236}">
                <a16:creationId xmlns:a16="http://schemas.microsoft.com/office/drawing/2014/main" id="{F316CC1C-FC15-AD96-372C-E20D08BC6D84}"/>
              </a:ext>
            </a:extLst>
          </p:cNvPr>
          <p:cNvGraphicFramePr>
            <a:graphicFrameLocks noGrp="1"/>
          </p:cNvGraphicFramePr>
          <p:nvPr>
            <p:extLst>
              <p:ext uri="{D42A27DB-BD31-4B8C-83A1-F6EECF244321}">
                <p14:modId xmlns:p14="http://schemas.microsoft.com/office/powerpoint/2010/main" val="2482678896"/>
              </p:ext>
            </p:extLst>
          </p:nvPr>
        </p:nvGraphicFramePr>
        <p:xfrm>
          <a:off x="4020344" y="1340012"/>
          <a:ext cx="2221994" cy="515473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3314724744"/>
                    </a:ext>
                  </a:extLst>
                </a:gridCol>
                <a:gridCol w="578541">
                  <a:extLst>
                    <a:ext uri="{9D8B030D-6E8A-4147-A177-3AD203B41FA5}">
                      <a16:colId xmlns:a16="http://schemas.microsoft.com/office/drawing/2014/main" val="1958100582"/>
                    </a:ext>
                  </a:extLst>
                </a:gridCol>
                <a:gridCol w="578541">
                  <a:extLst>
                    <a:ext uri="{9D8B030D-6E8A-4147-A177-3AD203B41FA5}">
                      <a16:colId xmlns:a16="http://schemas.microsoft.com/office/drawing/2014/main" val="4263205569"/>
                    </a:ext>
                  </a:extLst>
                </a:gridCol>
                <a:gridCol w="578541">
                  <a:extLst>
                    <a:ext uri="{9D8B030D-6E8A-4147-A177-3AD203B41FA5}">
                      <a16:colId xmlns:a16="http://schemas.microsoft.com/office/drawing/2014/main" val="1928611538"/>
                    </a:ext>
                  </a:extLst>
                </a:gridCol>
              </a:tblGrid>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631701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6985930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546965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48729702"/>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5036498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8169052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90771034"/>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0591333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9497014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6040699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51466757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1414860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87840883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455347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00323972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265050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36217603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4100645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77681904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69383873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128062236"/>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1168067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1044608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5320972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7257471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456599660"/>
                  </a:ext>
                </a:extLst>
              </a:tr>
            </a:tbl>
          </a:graphicData>
        </a:graphic>
      </p:graphicFrame>
      <p:graphicFrame>
        <p:nvGraphicFramePr>
          <p:cNvPr id="6" name="Table 5">
            <a:extLst>
              <a:ext uri="{FF2B5EF4-FFF2-40B4-BE49-F238E27FC236}">
                <a16:creationId xmlns:a16="http://schemas.microsoft.com/office/drawing/2014/main" id="{DE160258-43E2-C432-239C-DD8F4E3A2122}"/>
              </a:ext>
            </a:extLst>
          </p:cNvPr>
          <p:cNvGraphicFramePr>
            <a:graphicFrameLocks noGrp="1"/>
          </p:cNvGraphicFramePr>
          <p:nvPr>
            <p:extLst>
              <p:ext uri="{D42A27DB-BD31-4B8C-83A1-F6EECF244321}">
                <p14:modId xmlns:p14="http://schemas.microsoft.com/office/powerpoint/2010/main" val="3600848803"/>
              </p:ext>
            </p:extLst>
          </p:nvPr>
        </p:nvGraphicFramePr>
        <p:xfrm>
          <a:off x="6483062" y="1340012"/>
          <a:ext cx="2221994" cy="515473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3314724744"/>
                    </a:ext>
                  </a:extLst>
                </a:gridCol>
                <a:gridCol w="578541">
                  <a:extLst>
                    <a:ext uri="{9D8B030D-6E8A-4147-A177-3AD203B41FA5}">
                      <a16:colId xmlns:a16="http://schemas.microsoft.com/office/drawing/2014/main" val="1958100582"/>
                    </a:ext>
                  </a:extLst>
                </a:gridCol>
                <a:gridCol w="578541">
                  <a:extLst>
                    <a:ext uri="{9D8B030D-6E8A-4147-A177-3AD203B41FA5}">
                      <a16:colId xmlns:a16="http://schemas.microsoft.com/office/drawing/2014/main" val="4263205569"/>
                    </a:ext>
                  </a:extLst>
                </a:gridCol>
                <a:gridCol w="578541">
                  <a:extLst>
                    <a:ext uri="{9D8B030D-6E8A-4147-A177-3AD203B41FA5}">
                      <a16:colId xmlns:a16="http://schemas.microsoft.com/office/drawing/2014/main" val="1928611538"/>
                    </a:ext>
                  </a:extLst>
                </a:gridCol>
              </a:tblGrid>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631701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6985930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546965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48729702"/>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5036498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8169052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90771034"/>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0591333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9497014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6040699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51466757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1414860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87840883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455347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00323972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265050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36217603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4100645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77681904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69383873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128062236"/>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1168067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1044608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5320972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7257471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965780229"/>
                  </a:ext>
                </a:extLst>
              </a:tr>
            </a:tbl>
          </a:graphicData>
        </a:graphic>
      </p:graphicFrame>
      <p:graphicFrame>
        <p:nvGraphicFramePr>
          <p:cNvPr id="7" name="Table 6">
            <a:extLst>
              <a:ext uri="{FF2B5EF4-FFF2-40B4-BE49-F238E27FC236}">
                <a16:creationId xmlns:a16="http://schemas.microsoft.com/office/drawing/2014/main" id="{A395EA31-5056-9EB4-F4F9-A180F13BB39E}"/>
              </a:ext>
            </a:extLst>
          </p:cNvPr>
          <p:cNvGraphicFramePr>
            <a:graphicFrameLocks noGrp="1"/>
          </p:cNvGraphicFramePr>
          <p:nvPr>
            <p:extLst>
              <p:ext uri="{D42A27DB-BD31-4B8C-83A1-F6EECF244321}">
                <p14:modId xmlns:p14="http://schemas.microsoft.com/office/powerpoint/2010/main" val="1581434351"/>
              </p:ext>
            </p:extLst>
          </p:nvPr>
        </p:nvGraphicFramePr>
        <p:xfrm>
          <a:off x="719428" y="1060908"/>
          <a:ext cx="597474" cy="190916"/>
        </p:xfrm>
        <a:graphic>
          <a:graphicData uri="http://schemas.openxmlformats.org/drawingml/2006/table">
            <a:tbl>
              <a:tblPr firstRow="1" bandRow="1">
                <a:tableStyleId>{5C22544A-7EE6-4342-B048-85BDC9FD1C3A}</a:tableStyleId>
              </a:tblPr>
              <a:tblGrid>
                <a:gridCol w="597474">
                  <a:extLst>
                    <a:ext uri="{9D8B030D-6E8A-4147-A177-3AD203B41FA5}">
                      <a16:colId xmlns:a16="http://schemas.microsoft.com/office/drawing/2014/main" val="2998143446"/>
                    </a:ext>
                  </a:extLst>
                </a:gridCol>
              </a:tblGrid>
              <a:tr h="157655">
                <a:tc>
                  <a:txBody>
                    <a:bodyPr/>
                    <a:lstStyle/>
                    <a:p>
                      <a:pPr algn="ctr"/>
                      <a:r>
                        <a:rPr lang="en-US" sz="1000" b="1">
                          <a:solidFill>
                            <a:srgbClr val="92D050"/>
                          </a:solidFill>
                          <a:latin typeface="Agency FB" panose="020B0503020202020204" pitchFamily="34" charset="0"/>
                        </a:rPr>
                        <a:t>Nr bit</a:t>
                      </a:r>
                    </a:p>
                  </a:txBody>
                  <a:tcPr marL="38515" marR="38515" marT="19258" marB="1925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bl>
          </a:graphicData>
        </a:graphic>
      </p:graphicFrame>
      <p:graphicFrame>
        <p:nvGraphicFramePr>
          <p:cNvPr id="12" name="Table 11">
            <a:extLst>
              <a:ext uri="{FF2B5EF4-FFF2-40B4-BE49-F238E27FC236}">
                <a16:creationId xmlns:a16="http://schemas.microsoft.com/office/drawing/2014/main" id="{DF3A4C17-3EF3-3754-003C-1FCCCCD3B576}"/>
              </a:ext>
            </a:extLst>
          </p:cNvPr>
          <p:cNvGraphicFramePr>
            <a:graphicFrameLocks noGrp="1"/>
          </p:cNvGraphicFramePr>
          <p:nvPr>
            <p:extLst>
              <p:ext uri="{D42A27DB-BD31-4B8C-83A1-F6EECF244321}">
                <p14:modId xmlns:p14="http://schemas.microsoft.com/office/powerpoint/2010/main" val="538980744"/>
              </p:ext>
            </p:extLst>
          </p:nvPr>
        </p:nvGraphicFramePr>
        <p:xfrm>
          <a:off x="1557626" y="863240"/>
          <a:ext cx="2221994" cy="39707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1596770001"/>
                    </a:ext>
                  </a:extLst>
                </a:gridCol>
                <a:gridCol w="578541">
                  <a:extLst>
                    <a:ext uri="{9D8B030D-6E8A-4147-A177-3AD203B41FA5}">
                      <a16:colId xmlns:a16="http://schemas.microsoft.com/office/drawing/2014/main" val="4063518150"/>
                    </a:ext>
                  </a:extLst>
                </a:gridCol>
                <a:gridCol w="578541">
                  <a:extLst>
                    <a:ext uri="{9D8B030D-6E8A-4147-A177-3AD203B41FA5}">
                      <a16:colId xmlns:a16="http://schemas.microsoft.com/office/drawing/2014/main" val="1339831164"/>
                    </a:ext>
                  </a:extLst>
                </a:gridCol>
                <a:gridCol w="578541">
                  <a:extLst>
                    <a:ext uri="{9D8B030D-6E8A-4147-A177-3AD203B41FA5}">
                      <a16:colId xmlns:a16="http://schemas.microsoft.com/office/drawing/2014/main" val="2291289206"/>
                    </a:ext>
                  </a:extLst>
                </a:gridCol>
              </a:tblGrid>
              <a:tr h="157655">
                <a:tc>
                  <a:txBody>
                    <a:bodyPr/>
                    <a:lstStyle/>
                    <a:p>
                      <a:pPr algn="ctr"/>
                      <a:r>
                        <a:rPr lang="en-US" sz="1000" b="1">
                          <a:solidFill>
                            <a:srgbClr val="92D050"/>
                          </a:solidFill>
                          <a:latin typeface="Agency FB" panose="020B0503020202020204" pitchFamily="34" charset="0"/>
                        </a:rPr>
                        <a:t>Tip = 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100" b="1">
                          <a:solidFill>
                            <a:srgbClr val="92D050"/>
                          </a:solidFill>
                          <a:latin typeface="Agency FB" panose="020B0503020202020204" pitchFamily="34" charset="0"/>
                        </a:rPr>
                        <a:t>n</a:t>
                      </a:r>
                      <a:r>
                        <a:rPr lang="en-US" sz="800" b="1">
                          <a:solidFill>
                            <a:srgbClr val="92D050"/>
                          </a:solidFill>
                          <a:latin typeface="Agency FB" panose="020B0503020202020204" pitchFamily="34" charset="0"/>
                        </a:rPr>
                        <a:t>ci3</a:t>
                      </a:r>
                      <a:endParaRPr lang="en-US" sz="11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b="1">
                          <a:solidFill>
                            <a:srgbClr val="92D050"/>
                          </a:solidFill>
                          <a:latin typeface="Agency FB" panose="020B0503020202020204" pitchFamily="34" charset="0"/>
                        </a:rPr>
                        <a:t>n</a:t>
                      </a:r>
                      <a:r>
                        <a:rPr lang="en-US" sz="800" b="1">
                          <a:solidFill>
                            <a:srgbClr val="92D050"/>
                          </a:solidFill>
                          <a:latin typeface="Agency FB" panose="020B0503020202020204" pitchFamily="34" charset="0"/>
                        </a:rPr>
                        <a:t>ci2</a:t>
                      </a:r>
                      <a:endParaRPr lang="en-US" sz="11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b="1">
                          <a:solidFill>
                            <a:srgbClr val="92D050"/>
                          </a:solidFill>
                          <a:latin typeface="Agency FB" panose="020B0503020202020204" pitchFamily="34" charset="0"/>
                        </a:rPr>
                        <a:t>n</a:t>
                      </a:r>
                      <a:r>
                        <a:rPr lang="en-US" sz="800" b="1">
                          <a:solidFill>
                            <a:srgbClr val="92D050"/>
                          </a:solidFill>
                          <a:latin typeface="Agency FB" panose="020B0503020202020204" pitchFamily="34" charset="0"/>
                        </a:rPr>
                        <a:t>ci1</a:t>
                      </a:r>
                      <a:endParaRPr lang="en-US" sz="11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1220581"/>
                  </a:ext>
                </a:extLst>
              </a:tr>
              <a:tr h="157655">
                <a:tc>
                  <a:txBody>
                    <a:bodyPr/>
                    <a:lstStyle/>
                    <a:p>
                      <a:pPr algn="ctr"/>
                      <a:r>
                        <a:rPr lang="en-US" sz="1000" b="1">
                          <a:solidFill>
                            <a:srgbClr val="92D050"/>
                          </a:solidFill>
                          <a:latin typeface="Agency FB" panose="020B0503020202020204" pitchFamily="34" charset="0"/>
                        </a:rPr>
                        <a:t>Tip = 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O2</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O3</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3790507"/>
                  </a:ext>
                </a:extLst>
              </a:tr>
            </a:tbl>
          </a:graphicData>
        </a:graphic>
      </p:graphicFrame>
      <p:graphicFrame>
        <p:nvGraphicFramePr>
          <p:cNvPr id="13" name="Table 12">
            <a:extLst>
              <a:ext uri="{FF2B5EF4-FFF2-40B4-BE49-F238E27FC236}">
                <a16:creationId xmlns:a16="http://schemas.microsoft.com/office/drawing/2014/main" id="{E1DB6BC7-F0B6-3F2E-9A73-C31254411D1B}"/>
              </a:ext>
            </a:extLst>
          </p:cNvPr>
          <p:cNvGraphicFramePr>
            <a:graphicFrameLocks noGrp="1"/>
          </p:cNvGraphicFramePr>
          <p:nvPr>
            <p:extLst>
              <p:ext uri="{D42A27DB-BD31-4B8C-83A1-F6EECF244321}">
                <p14:modId xmlns:p14="http://schemas.microsoft.com/office/powerpoint/2010/main" val="3040288896"/>
              </p:ext>
            </p:extLst>
          </p:nvPr>
        </p:nvGraphicFramePr>
        <p:xfrm>
          <a:off x="4020344" y="854752"/>
          <a:ext cx="2221994" cy="39707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1596770001"/>
                    </a:ext>
                  </a:extLst>
                </a:gridCol>
                <a:gridCol w="578541">
                  <a:extLst>
                    <a:ext uri="{9D8B030D-6E8A-4147-A177-3AD203B41FA5}">
                      <a16:colId xmlns:a16="http://schemas.microsoft.com/office/drawing/2014/main" val="4063518150"/>
                    </a:ext>
                  </a:extLst>
                </a:gridCol>
                <a:gridCol w="578541">
                  <a:extLst>
                    <a:ext uri="{9D8B030D-6E8A-4147-A177-3AD203B41FA5}">
                      <a16:colId xmlns:a16="http://schemas.microsoft.com/office/drawing/2014/main" val="1339831164"/>
                    </a:ext>
                  </a:extLst>
                </a:gridCol>
                <a:gridCol w="578541">
                  <a:extLst>
                    <a:ext uri="{9D8B030D-6E8A-4147-A177-3AD203B41FA5}">
                      <a16:colId xmlns:a16="http://schemas.microsoft.com/office/drawing/2014/main" val="2291289206"/>
                    </a:ext>
                  </a:extLst>
                </a:gridCol>
              </a:tblGrid>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b="1">
                          <a:solidFill>
                            <a:srgbClr val="92D050"/>
                          </a:solidFill>
                          <a:latin typeface="Agency FB" panose="020B0503020202020204" pitchFamily="34" charset="0"/>
                        </a:rPr>
                        <a:t>n</a:t>
                      </a:r>
                      <a:r>
                        <a:rPr lang="en-US" sz="800" b="1">
                          <a:solidFill>
                            <a:srgbClr val="92D050"/>
                          </a:solidFill>
                          <a:latin typeface="Agency FB" panose="020B0503020202020204" pitchFamily="34" charset="0"/>
                        </a:rPr>
                        <a:t>ci0</a:t>
                      </a:r>
                      <a:endParaRPr lang="en-US" sz="11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5</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4</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3</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1220581"/>
                  </a:ext>
                </a:extLst>
              </a:tr>
              <a:tr h="157655">
                <a:tc>
                  <a:txBody>
                    <a:bodyPr/>
                    <a:lstStyle/>
                    <a:p>
                      <a:pPr algn="ctr"/>
                      <a:r>
                        <a:rPr lang="en-US" sz="1000" b="1">
                          <a:solidFill>
                            <a:srgbClr val="92D050"/>
                          </a:solidFill>
                          <a:latin typeface="Agency FB" panose="020B0503020202020204" pitchFamily="34" charset="0"/>
                        </a:rPr>
                        <a:t>O4</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O5</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O6</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O7</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3790507"/>
                  </a:ext>
                </a:extLst>
              </a:tr>
            </a:tbl>
          </a:graphicData>
        </a:graphic>
      </p:graphicFrame>
      <p:graphicFrame>
        <p:nvGraphicFramePr>
          <p:cNvPr id="14" name="Table 13">
            <a:extLst>
              <a:ext uri="{FF2B5EF4-FFF2-40B4-BE49-F238E27FC236}">
                <a16:creationId xmlns:a16="http://schemas.microsoft.com/office/drawing/2014/main" id="{0FCAA77E-AAC9-A9C1-8C52-8DB3A5091FD7}"/>
              </a:ext>
            </a:extLst>
          </p:cNvPr>
          <p:cNvGraphicFramePr>
            <a:graphicFrameLocks noGrp="1"/>
          </p:cNvGraphicFramePr>
          <p:nvPr>
            <p:extLst>
              <p:ext uri="{D42A27DB-BD31-4B8C-83A1-F6EECF244321}">
                <p14:modId xmlns:p14="http://schemas.microsoft.com/office/powerpoint/2010/main" val="712869528"/>
              </p:ext>
            </p:extLst>
          </p:nvPr>
        </p:nvGraphicFramePr>
        <p:xfrm>
          <a:off x="6483062" y="854752"/>
          <a:ext cx="2221994" cy="38183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1596770001"/>
                    </a:ext>
                  </a:extLst>
                </a:gridCol>
                <a:gridCol w="578541">
                  <a:extLst>
                    <a:ext uri="{9D8B030D-6E8A-4147-A177-3AD203B41FA5}">
                      <a16:colId xmlns:a16="http://schemas.microsoft.com/office/drawing/2014/main" val="4063518150"/>
                    </a:ext>
                  </a:extLst>
                </a:gridCol>
                <a:gridCol w="578541">
                  <a:extLst>
                    <a:ext uri="{9D8B030D-6E8A-4147-A177-3AD203B41FA5}">
                      <a16:colId xmlns:a16="http://schemas.microsoft.com/office/drawing/2014/main" val="1339831164"/>
                    </a:ext>
                  </a:extLst>
                </a:gridCol>
                <a:gridCol w="578541">
                  <a:extLst>
                    <a:ext uri="{9D8B030D-6E8A-4147-A177-3AD203B41FA5}">
                      <a16:colId xmlns:a16="http://schemas.microsoft.com/office/drawing/2014/main" val="2291289206"/>
                    </a:ext>
                  </a:extLst>
                </a:gridCol>
              </a:tblGrid>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2</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1</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ADR0</a:t>
                      </a:r>
                      <a:r>
                        <a:rPr lang="en-US" sz="600" b="1">
                          <a:solidFill>
                            <a:srgbClr val="92D050"/>
                          </a:solidFill>
                          <a:latin typeface="Agency FB" panose="020B0503020202020204" pitchFamily="34" charset="0"/>
                        </a:rPr>
                        <a:t>0</a:t>
                      </a: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1220581"/>
                  </a:ext>
                </a:extLst>
              </a:tr>
              <a:tr h="157655">
                <a:tc>
                  <a:txBody>
                    <a:bodyPr/>
                    <a:lstStyle/>
                    <a:p>
                      <a:pPr algn="ctr"/>
                      <a:r>
                        <a:rPr lang="en-US" sz="1000" b="1">
                          <a:solidFill>
                            <a:srgbClr val="92D050"/>
                          </a:solidFill>
                          <a:latin typeface="Agency FB" panose="020B0503020202020204" pitchFamily="34" charset="0"/>
                        </a:rPr>
                        <a:t>O8</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O9</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O10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r>
                        <a:rPr lang="en-US" sz="1000" b="1">
                          <a:solidFill>
                            <a:srgbClr val="92D050"/>
                          </a:solidFill>
                          <a:latin typeface="Agency FB" panose="020B0503020202020204" pitchFamily="34" charset="0"/>
                        </a:rPr>
                        <a:t>O11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3790507"/>
                  </a:ext>
                </a:extLst>
              </a:tr>
            </a:tbl>
          </a:graphicData>
        </a:graphic>
      </p:graphicFrame>
      <p:graphicFrame>
        <p:nvGraphicFramePr>
          <p:cNvPr id="15" name="Table 14">
            <a:extLst>
              <a:ext uri="{FF2B5EF4-FFF2-40B4-BE49-F238E27FC236}">
                <a16:creationId xmlns:a16="http://schemas.microsoft.com/office/drawing/2014/main" id="{64D39EFC-B321-8495-2318-C26504515036}"/>
              </a:ext>
            </a:extLst>
          </p:cNvPr>
          <p:cNvGraphicFramePr>
            <a:graphicFrameLocks noGrp="1"/>
          </p:cNvGraphicFramePr>
          <p:nvPr>
            <p:extLst>
              <p:ext uri="{D42A27DB-BD31-4B8C-83A1-F6EECF244321}">
                <p14:modId xmlns:p14="http://schemas.microsoft.com/office/powerpoint/2010/main" val="1129310410"/>
              </p:ext>
            </p:extLst>
          </p:nvPr>
        </p:nvGraphicFramePr>
        <p:xfrm>
          <a:off x="9025111" y="1340012"/>
          <a:ext cx="2221994" cy="5154732"/>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3314724744"/>
                    </a:ext>
                  </a:extLst>
                </a:gridCol>
                <a:gridCol w="578541">
                  <a:extLst>
                    <a:ext uri="{9D8B030D-6E8A-4147-A177-3AD203B41FA5}">
                      <a16:colId xmlns:a16="http://schemas.microsoft.com/office/drawing/2014/main" val="1958100582"/>
                    </a:ext>
                  </a:extLst>
                </a:gridCol>
                <a:gridCol w="578541">
                  <a:extLst>
                    <a:ext uri="{9D8B030D-6E8A-4147-A177-3AD203B41FA5}">
                      <a16:colId xmlns:a16="http://schemas.microsoft.com/office/drawing/2014/main" val="4263205569"/>
                    </a:ext>
                  </a:extLst>
                </a:gridCol>
                <a:gridCol w="578541">
                  <a:extLst>
                    <a:ext uri="{9D8B030D-6E8A-4147-A177-3AD203B41FA5}">
                      <a16:colId xmlns:a16="http://schemas.microsoft.com/office/drawing/2014/main" val="1928611538"/>
                    </a:ext>
                  </a:extLst>
                </a:gridCol>
              </a:tblGrid>
              <a:tr h="157655">
                <a:tc>
                  <a:txBody>
                    <a:bodyPr/>
                    <a:lstStyle/>
                    <a:p>
                      <a:pPr algn="ct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77272803"/>
                  </a:ext>
                </a:extLst>
              </a:tr>
              <a:tr h="157655">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631701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6985930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8546965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48729702"/>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5036498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8169052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90771034"/>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70591333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59497014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1</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6040699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51466757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61414860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87840883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66455347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200323972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92650504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362176031"/>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441006453"/>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776819040"/>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693838738"/>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128062236"/>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116806759"/>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1044608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0</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253209727"/>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772574715"/>
                  </a:ext>
                </a:extLst>
              </a:tr>
              <a:tr h="15765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a:solidFill>
                            <a:srgbClr val="92D050"/>
                          </a:solidFill>
                          <a:latin typeface="Agency FB" panose="020B0503020202020204" pitchFamily="34" charset="0"/>
                        </a:rPr>
                        <a:t>*</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3390323059"/>
                  </a:ext>
                </a:extLst>
              </a:tr>
            </a:tbl>
          </a:graphicData>
        </a:graphic>
      </p:graphicFrame>
      <p:graphicFrame>
        <p:nvGraphicFramePr>
          <p:cNvPr id="16" name="Table 15">
            <a:extLst>
              <a:ext uri="{FF2B5EF4-FFF2-40B4-BE49-F238E27FC236}">
                <a16:creationId xmlns:a16="http://schemas.microsoft.com/office/drawing/2014/main" id="{E43ADB64-8999-0B59-023A-43319862F150}"/>
              </a:ext>
            </a:extLst>
          </p:cNvPr>
          <p:cNvGraphicFramePr>
            <a:graphicFrameLocks noGrp="1"/>
          </p:cNvGraphicFramePr>
          <p:nvPr>
            <p:extLst>
              <p:ext uri="{D42A27DB-BD31-4B8C-83A1-F6EECF244321}">
                <p14:modId xmlns:p14="http://schemas.microsoft.com/office/powerpoint/2010/main" val="2243346926"/>
              </p:ext>
            </p:extLst>
          </p:nvPr>
        </p:nvGraphicFramePr>
        <p:xfrm>
          <a:off x="9025111" y="854752"/>
          <a:ext cx="2221994" cy="429647"/>
        </p:xfrm>
        <a:graphic>
          <a:graphicData uri="http://schemas.openxmlformats.org/drawingml/2006/table">
            <a:tbl>
              <a:tblPr firstRow="1" bandRow="1">
                <a:tableStyleId>{5C22544A-7EE6-4342-B048-85BDC9FD1C3A}</a:tableStyleId>
              </a:tblPr>
              <a:tblGrid>
                <a:gridCol w="486371">
                  <a:extLst>
                    <a:ext uri="{9D8B030D-6E8A-4147-A177-3AD203B41FA5}">
                      <a16:colId xmlns:a16="http://schemas.microsoft.com/office/drawing/2014/main" val="1596770001"/>
                    </a:ext>
                  </a:extLst>
                </a:gridCol>
                <a:gridCol w="578541">
                  <a:extLst>
                    <a:ext uri="{9D8B030D-6E8A-4147-A177-3AD203B41FA5}">
                      <a16:colId xmlns:a16="http://schemas.microsoft.com/office/drawing/2014/main" val="4063518150"/>
                    </a:ext>
                  </a:extLst>
                </a:gridCol>
                <a:gridCol w="578541">
                  <a:extLst>
                    <a:ext uri="{9D8B030D-6E8A-4147-A177-3AD203B41FA5}">
                      <a16:colId xmlns:a16="http://schemas.microsoft.com/office/drawing/2014/main" val="1339831164"/>
                    </a:ext>
                  </a:extLst>
                </a:gridCol>
                <a:gridCol w="578541">
                  <a:extLst>
                    <a:ext uri="{9D8B030D-6E8A-4147-A177-3AD203B41FA5}">
                      <a16:colId xmlns:a16="http://schemas.microsoft.com/office/drawing/2014/main" val="2291289206"/>
                    </a:ext>
                  </a:extLst>
                </a:gridCol>
              </a:tblGrid>
              <a:tr h="23873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1220581"/>
                  </a:ext>
                </a:extLst>
              </a:tr>
              <a:tr h="157655">
                <a:tc>
                  <a:txBody>
                    <a:bodyPr/>
                    <a:lstStyle/>
                    <a:p>
                      <a:pPr algn="ctr"/>
                      <a:r>
                        <a:rPr lang="en-US" sz="1000" b="1">
                          <a:solidFill>
                            <a:srgbClr val="92D050"/>
                          </a:solidFill>
                          <a:latin typeface="Agency FB" panose="020B0503020202020204" pitchFamily="34" charset="0"/>
                        </a:rPr>
                        <a:t>O12</a:t>
                      </a: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tc>
                  <a:txBody>
                    <a:bodyPr/>
                    <a:lstStyle/>
                    <a:p>
                      <a:pPr algn="ctr"/>
                      <a:endParaRPr lang="en-US" sz="1000" b="1">
                        <a:solidFill>
                          <a:srgbClr val="92D050"/>
                        </a:solidFill>
                        <a:latin typeface="Agency FB" panose="020B0503020202020204" pitchFamily="34" charset="0"/>
                      </a:endParaRPr>
                    </a:p>
                  </a:txBody>
                  <a:tcPr marL="38515" marR="38515" marT="19258" marB="19258">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95000"/>
                        <a:lumOff val="5000"/>
                      </a:schemeClr>
                    </a:solidFill>
                  </a:tcPr>
                </a:tc>
                <a:extLst>
                  <a:ext uri="{0D108BD9-81ED-4DB2-BD59-A6C34878D82A}">
                    <a16:rowId xmlns:a16="http://schemas.microsoft.com/office/drawing/2014/main" val="1883790507"/>
                  </a:ext>
                </a:extLst>
              </a:tr>
            </a:tbl>
          </a:graphicData>
        </a:graphic>
      </p:graphicFrame>
      <p:sp>
        <p:nvSpPr>
          <p:cNvPr id="10" name="TextBox 9">
            <a:extLst>
              <a:ext uri="{FF2B5EF4-FFF2-40B4-BE49-F238E27FC236}">
                <a16:creationId xmlns:a16="http://schemas.microsoft.com/office/drawing/2014/main" id="{7F260BC4-A656-85EA-FF5B-E85DAC429150}"/>
              </a:ext>
            </a:extLst>
          </p:cNvPr>
          <p:cNvSpPr txBox="1"/>
          <p:nvPr/>
        </p:nvSpPr>
        <p:spPr>
          <a:xfrm>
            <a:off x="4994228" y="6481232"/>
            <a:ext cx="446452" cy="369332"/>
          </a:xfrm>
          <a:prstGeom prst="rect">
            <a:avLst/>
          </a:prstGeom>
          <a:noFill/>
        </p:spPr>
        <p:txBody>
          <a:bodyPr wrap="square" rtlCol="0">
            <a:spAutoFit/>
          </a:bodyPr>
          <a:lstStyle/>
          <a:p>
            <a:r>
              <a:rPr lang="en-US">
                <a:latin typeface="Agency FB" panose="020B0503020202020204" pitchFamily="34" charset="0"/>
              </a:rPr>
              <a:t>M2</a:t>
            </a:r>
          </a:p>
        </p:txBody>
      </p:sp>
      <p:sp>
        <p:nvSpPr>
          <p:cNvPr id="11" name="TextBox 10">
            <a:extLst>
              <a:ext uri="{FF2B5EF4-FFF2-40B4-BE49-F238E27FC236}">
                <a16:creationId xmlns:a16="http://schemas.microsoft.com/office/drawing/2014/main" id="{6E50353C-4D85-0C38-B3FE-041C7546316C}"/>
              </a:ext>
            </a:extLst>
          </p:cNvPr>
          <p:cNvSpPr txBox="1"/>
          <p:nvPr/>
        </p:nvSpPr>
        <p:spPr>
          <a:xfrm>
            <a:off x="2445397" y="6500738"/>
            <a:ext cx="446452" cy="369332"/>
          </a:xfrm>
          <a:prstGeom prst="rect">
            <a:avLst/>
          </a:prstGeom>
          <a:noFill/>
        </p:spPr>
        <p:txBody>
          <a:bodyPr wrap="square" rtlCol="0">
            <a:spAutoFit/>
          </a:bodyPr>
          <a:lstStyle/>
          <a:p>
            <a:r>
              <a:rPr lang="en-US">
                <a:latin typeface="Agency FB" panose="020B0503020202020204" pitchFamily="34" charset="0"/>
              </a:rPr>
              <a:t>M1</a:t>
            </a:r>
          </a:p>
        </p:txBody>
      </p:sp>
      <p:sp>
        <p:nvSpPr>
          <p:cNvPr id="17" name="TextBox 16">
            <a:extLst>
              <a:ext uri="{FF2B5EF4-FFF2-40B4-BE49-F238E27FC236}">
                <a16:creationId xmlns:a16="http://schemas.microsoft.com/office/drawing/2014/main" id="{F43D4CE0-3426-5F8F-C005-04B7E699B5D1}"/>
              </a:ext>
            </a:extLst>
          </p:cNvPr>
          <p:cNvSpPr txBox="1"/>
          <p:nvPr/>
        </p:nvSpPr>
        <p:spPr>
          <a:xfrm>
            <a:off x="7370833" y="6467193"/>
            <a:ext cx="446452" cy="369332"/>
          </a:xfrm>
          <a:prstGeom prst="rect">
            <a:avLst/>
          </a:prstGeom>
          <a:noFill/>
        </p:spPr>
        <p:txBody>
          <a:bodyPr wrap="square" rtlCol="0">
            <a:spAutoFit/>
          </a:bodyPr>
          <a:lstStyle/>
          <a:p>
            <a:r>
              <a:rPr lang="en-US">
                <a:latin typeface="Agency FB" panose="020B0503020202020204" pitchFamily="34" charset="0"/>
              </a:rPr>
              <a:t>M3</a:t>
            </a:r>
          </a:p>
        </p:txBody>
      </p:sp>
      <p:sp>
        <p:nvSpPr>
          <p:cNvPr id="18" name="TextBox 17">
            <a:extLst>
              <a:ext uri="{FF2B5EF4-FFF2-40B4-BE49-F238E27FC236}">
                <a16:creationId xmlns:a16="http://schemas.microsoft.com/office/drawing/2014/main" id="{6AD6CF74-21B8-BE57-0F14-3E67B251226B}"/>
              </a:ext>
            </a:extLst>
          </p:cNvPr>
          <p:cNvSpPr txBox="1"/>
          <p:nvPr/>
        </p:nvSpPr>
        <p:spPr>
          <a:xfrm>
            <a:off x="9912882" y="6481232"/>
            <a:ext cx="446452" cy="369332"/>
          </a:xfrm>
          <a:prstGeom prst="rect">
            <a:avLst/>
          </a:prstGeom>
          <a:noFill/>
        </p:spPr>
        <p:txBody>
          <a:bodyPr wrap="square" rtlCol="0">
            <a:spAutoFit/>
          </a:bodyPr>
          <a:lstStyle/>
          <a:p>
            <a:r>
              <a:rPr lang="en-US">
                <a:latin typeface="Agency FB" panose="020B0503020202020204" pitchFamily="34" charset="0"/>
              </a:rPr>
              <a:t>M4</a:t>
            </a:r>
          </a:p>
        </p:txBody>
      </p:sp>
    </p:spTree>
    <p:extLst>
      <p:ext uri="{BB962C8B-B14F-4D97-AF65-F5344CB8AC3E}">
        <p14:creationId xmlns:p14="http://schemas.microsoft.com/office/powerpoint/2010/main" val="2845201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A6EC4-5182-7A48-AD41-08A4CC13DC01}"/>
            </a:ext>
          </a:extLst>
        </p:cNvPr>
        <p:cNvGrpSpPr/>
        <p:nvPr/>
      </p:nvGrpSpPr>
      <p:grpSpPr>
        <a:xfrm>
          <a:off x="0" y="0"/>
          <a:ext cx="0" cy="0"/>
          <a:chOff x="0" y="0"/>
          <a:chExt cx="0" cy="0"/>
        </a:xfrm>
      </p:grpSpPr>
      <p:pic>
        <p:nvPicPr>
          <p:cNvPr id="10" name="Picture 9" descr="A close-up of a circuit board">
            <a:extLst>
              <a:ext uri="{FF2B5EF4-FFF2-40B4-BE49-F238E27FC236}">
                <a16:creationId xmlns:a16="http://schemas.microsoft.com/office/drawing/2014/main" id="{843EB2B3-FE6E-3D5B-374F-CE6CA173F3CC}"/>
              </a:ext>
            </a:extLst>
          </p:cNvPr>
          <p:cNvPicPr/>
          <p:nvPr/>
        </p:nvPicPr>
        <p:blipFill>
          <a:blip r:embed="rId2">
            <a:alphaModFix amt="7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3A5FE72B-231F-CD25-1034-82406A73DD74}"/>
              </a:ext>
            </a:extLst>
          </p:cNvPr>
          <p:cNvSpPr/>
          <p:nvPr/>
        </p:nvSpPr>
        <p:spPr>
          <a:xfrm>
            <a:off x="5050910" y="0"/>
            <a:ext cx="7141090" cy="6858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BA0A55-6907-B297-909C-AA8C339C47AD}"/>
              </a:ext>
            </a:extLst>
          </p:cNvPr>
          <p:cNvSpPr>
            <a:spLocks noGrp="1"/>
          </p:cNvSpPr>
          <p:nvPr>
            <p:ph type="title"/>
          </p:nvPr>
        </p:nvSpPr>
        <p:spPr>
          <a:xfrm>
            <a:off x="104775" y="2996282"/>
            <a:ext cx="10515600" cy="1325563"/>
          </a:xfrm>
        </p:spPr>
        <p:txBody>
          <a:bodyPr/>
          <a:lstStyle/>
          <a:p>
            <a:r>
              <a:rPr lang="en-US" err="1">
                <a:latin typeface="Agency FB" panose="020B0503020202020204" pitchFamily="34" charset="0"/>
              </a:rPr>
              <a:t>Componete</a:t>
            </a:r>
            <a:r>
              <a:rPr lang="en-US">
                <a:latin typeface="Agency FB" panose="020B0503020202020204" pitchFamily="34" charset="0"/>
              </a:rPr>
              <a:t> </a:t>
            </a:r>
            <a:r>
              <a:rPr lang="en-US" err="1">
                <a:latin typeface="Agency FB" panose="020B0503020202020204" pitchFamily="34" charset="0"/>
              </a:rPr>
              <a:t>utilizate</a:t>
            </a:r>
            <a:r>
              <a:rPr lang="en-US">
                <a:latin typeface="Agency FB" panose="020B0503020202020204" pitchFamily="34" charset="0"/>
              </a:rPr>
              <a:t> : </a:t>
            </a:r>
            <a:endParaRPr lang="en-150">
              <a:latin typeface="Agency FB" panose="020B0503020202020204" pitchFamily="34" charset="0"/>
            </a:endParaRPr>
          </a:p>
        </p:txBody>
      </p:sp>
      <p:pic>
        <p:nvPicPr>
          <p:cNvPr id="4" name="Picture 3">
            <a:extLst>
              <a:ext uri="{FF2B5EF4-FFF2-40B4-BE49-F238E27FC236}">
                <a16:creationId xmlns:a16="http://schemas.microsoft.com/office/drawing/2014/main" id="{BB53BA2B-4B1A-F792-DA98-664AD0F43D45}"/>
              </a:ext>
            </a:extLst>
          </p:cNvPr>
          <p:cNvPicPr>
            <a:picLocks noChangeAspect="1"/>
          </p:cNvPicPr>
          <p:nvPr/>
        </p:nvPicPr>
        <p:blipFill>
          <a:blip r:embed="rId3"/>
          <a:stretch>
            <a:fillRect/>
          </a:stretch>
        </p:blipFill>
        <p:spPr>
          <a:xfrm>
            <a:off x="5664056" y="0"/>
            <a:ext cx="1942734" cy="1897290"/>
          </a:xfrm>
          <a:prstGeom prst="rect">
            <a:avLst/>
          </a:prstGeom>
        </p:spPr>
      </p:pic>
      <p:pic>
        <p:nvPicPr>
          <p:cNvPr id="6" name="Picture 5">
            <a:extLst>
              <a:ext uri="{FF2B5EF4-FFF2-40B4-BE49-F238E27FC236}">
                <a16:creationId xmlns:a16="http://schemas.microsoft.com/office/drawing/2014/main" id="{604DB7CF-B0CF-D6AC-2557-250B5BC7E982}"/>
              </a:ext>
            </a:extLst>
          </p:cNvPr>
          <p:cNvPicPr>
            <a:picLocks noChangeAspect="1"/>
          </p:cNvPicPr>
          <p:nvPr/>
        </p:nvPicPr>
        <p:blipFill>
          <a:blip r:embed="rId4"/>
          <a:stretch>
            <a:fillRect/>
          </a:stretch>
        </p:blipFill>
        <p:spPr>
          <a:xfrm>
            <a:off x="7597033" y="0"/>
            <a:ext cx="2508498" cy="1897290"/>
          </a:xfrm>
          <a:prstGeom prst="rect">
            <a:avLst/>
          </a:prstGeom>
        </p:spPr>
      </p:pic>
      <p:sp>
        <p:nvSpPr>
          <p:cNvPr id="7" name="TextBox 6">
            <a:extLst>
              <a:ext uri="{FF2B5EF4-FFF2-40B4-BE49-F238E27FC236}">
                <a16:creationId xmlns:a16="http://schemas.microsoft.com/office/drawing/2014/main" id="{A3C60AB5-F33B-66DF-B0C0-BC743E51C708}"/>
              </a:ext>
            </a:extLst>
          </p:cNvPr>
          <p:cNvSpPr txBox="1"/>
          <p:nvPr/>
        </p:nvSpPr>
        <p:spPr>
          <a:xfrm>
            <a:off x="5594602" y="1893344"/>
            <a:ext cx="2130552" cy="276999"/>
          </a:xfrm>
          <a:prstGeom prst="rect">
            <a:avLst/>
          </a:prstGeom>
          <a:noFill/>
        </p:spPr>
        <p:txBody>
          <a:bodyPr wrap="square">
            <a:spAutoFit/>
          </a:bodyPr>
          <a:lstStyle/>
          <a:p>
            <a:r>
              <a:rPr lang="en-US" sz="1200" b="1">
                <a:solidFill>
                  <a:srgbClr val="92D050"/>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4 * </a:t>
            </a:r>
            <a:r>
              <a:rPr lang="en-US" sz="1200" b="1" err="1">
                <a:solidFill>
                  <a:srgbClr val="92D050"/>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Memorie</a:t>
            </a:r>
            <a:r>
              <a:rPr lang="en-US" sz="1200" b="1">
                <a:solidFill>
                  <a:srgbClr val="92D050"/>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64x4 CAT22C10</a:t>
            </a:r>
            <a:endParaRPr lang="en-US" sz="1200" b="1">
              <a:solidFill>
                <a:srgbClr val="92D050"/>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CC9A42F-B25C-6B22-9B20-7233AEE28581}"/>
              </a:ext>
            </a:extLst>
          </p:cNvPr>
          <p:cNvSpPr txBox="1"/>
          <p:nvPr/>
        </p:nvSpPr>
        <p:spPr>
          <a:xfrm>
            <a:off x="8208507" y="1898610"/>
            <a:ext cx="1413671" cy="276999"/>
          </a:xfrm>
          <a:prstGeom prst="rect">
            <a:avLst/>
          </a:prstGeom>
          <a:noFill/>
        </p:spPr>
        <p:txBody>
          <a:bodyPr wrap="square">
            <a:spAutoFit/>
          </a:bodyPr>
          <a:lstStyle/>
          <a:p>
            <a:r>
              <a:rPr lang="en-US" sz="1200" b="1" u="sng">
                <a:solidFill>
                  <a:srgbClr val="92D050"/>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M</a:t>
            </a:r>
            <a:r>
              <a:rPr lang="en-US" sz="1200" b="1" i="0" u="sng">
                <a:solidFill>
                  <a:srgbClr val="92D050"/>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ultiplexor 54153</a:t>
            </a:r>
            <a:endParaRPr lang="en-US" sz="1200" b="1">
              <a:solidFill>
                <a:srgbClr val="92D050"/>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67B30820-C9CF-364E-DB45-511A120AFC0C}"/>
              </a:ext>
            </a:extLst>
          </p:cNvPr>
          <p:cNvSpPr txBox="1"/>
          <p:nvPr/>
        </p:nvSpPr>
        <p:spPr>
          <a:xfrm>
            <a:off x="10223396" y="1888303"/>
            <a:ext cx="1920848" cy="276999"/>
          </a:xfrm>
          <a:prstGeom prst="rect">
            <a:avLst/>
          </a:prstGeom>
          <a:noFill/>
        </p:spPr>
        <p:txBody>
          <a:bodyPr wrap="square">
            <a:spAutoFit/>
          </a:bodyPr>
          <a:lstStyle/>
          <a:p>
            <a:r>
              <a:rPr lang="en-US" sz="1200" b="1">
                <a:solidFill>
                  <a:srgbClr val="92D050"/>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2 * N</a:t>
            </a:r>
            <a:r>
              <a:rPr lang="en-US" sz="1200" b="1" i="0" u="none" strike="noStrike">
                <a:solidFill>
                  <a:srgbClr val="92D050"/>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umarator_SN74193</a:t>
            </a:r>
            <a:endParaRPr lang="en-US" sz="1200" b="1">
              <a:solidFill>
                <a:srgbClr val="92D050"/>
              </a:solidFill>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FAE92605-D8BA-60D6-6DD7-EDFCE476BCD2}"/>
              </a:ext>
            </a:extLst>
          </p:cNvPr>
          <p:cNvPicPr>
            <a:picLocks noChangeAspect="1"/>
          </p:cNvPicPr>
          <p:nvPr/>
        </p:nvPicPr>
        <p:blipFill>
          <a:blip r:embed="rId8"/>
          <a:stretch>
            <a:fillRect/>
          </a:stretch>
        </p:blipFill>
        <p:spPr>
          <a:xfrm>
            <a:off x="10105531" y="-9525"/>
            <a:ext cx="1990957" cy="1908573"/>
          </a:xfrm>
          <a:prstGeom prst="rect">
            <a:avLst/>
          </a:prstGeom>
        </p:spPr>
      </p:pic>
      <p:pic>
        <p:nvPicPr>
          <p:cNvPr id="17" name="Picture 16">
            <a:extLst>
              <a:ext uri="{FF2B5EF4-FFF2-40B4-BE49-F238E27FC236}">
                <a16:creationId xmlns:a16="http://schemas.microsoft.com/office/drawing/2014/main" id="{A4C1EFB5-6D07-5551-0AFB-FE1391A85E3F}"/>
              </a:ext>
            </a:extLst>
          </p:cNvPr>
          <p:cNvPicPr>
            <a:picLocks noChangeAspect="1"/>
          </p:cNvPicPr>
          <p:nvPr/>
        </p:nvPicPr>
        <p:blipFill>
          <a:blip r:embed="rId9"/>
          <a:stretch>
            <a:fillRect/>
          </a:stretch>
        </p:blipFill>
        <p:spPr>
          <a:xfrm>
            <a:off x="6220042" y="2301176"/>
            <a:ext cx="2543530" cy="1609950"/>
          </a:xfrm>
          <a:prstGeom prst="rect">
            <a:avLst/>
          </a:prstGeom>
        </p:spPr>
      </p:pic>
      <p:pic>
        <p:nvPicPr>
          <p:cNvPr id="19" name="Picture 18">
            <a:extLst>
              <a:ext uri="{FF2B5EF4-FFF2-40B4-BE49-F238E27FC236}">
                <a16:creationId xmlns:a16="http://schemas.microsoft.com/office/drawing/2014/main" id="{D9BA87C5-E343-DDD0-9503-5841DB79DAB8}"/>
              </a:ext>
            </a:extLst>
          </p:cNvPr>
          <p:cNvPicPr>
            <a:picLocks noChangeAspect="1"/>
          </p:cNvPicPr>
          <p:nvPr/>
        </p:nvPicPr>
        <p:blipFill>
          <a:blip r:embed="rId10"/>
          <a:stretch>
            <a:fillRect/>
          </a:stretch>
        </p:blipFill>
        <p:spPr>
          <a:xfrm>
            <a:off x="8741694" y="2305122"/>
            <a:ext cx="2492672" cy="1610649"/>
          </a:xfrm>
          <a:prstGeom prst="rect">
            <a:avLst/>
          </a:prstGeom>
        </p:spPr>
      </p:pic>
      <p:pic>
        <p:nvPicPr>
          <p:cNvPr id="21" name="Picture 20">
            <a:extLst>
              <a:ext uri="{FF2B5EF4-FFF2-40B4-BE49-F238E27FC236}">
                <a16:creationId xmlns:a16="http://schemas.microsoft.com/office/drawing/2014/main" id="{C4BA9F56-B352-A5BD-C1C4-5948D58410A2}"/>
              </a:ext>
            </a:extLst>
          </p:cNvPr>
          <p:cNvPicPr>
            <a:picLocks noChangeAspect="1"/>
          </p:cNvPicPr>
          <p:nvPr/>
        </p:nvPicPr>
        <p:blipFill>
          <a:blip r:embed="rId11"/>
          <a:stretch>
            <a:fillRect/>
          </a:stretch>
        </p:blipFill>
        <p:spPr>
          <a:xfrm>
            <a:off x="7491807" y="4238819"/>
            <a:ext cx="2521609" cy="1609950"/>
          </a:xfrm>
          <a:prstGeom prst="rect">
            <a:avLst/>
          </a:prstGeom>
        </p:spPr>
      </p:pic>
      <p:sp>
        <p:nvSpPr>
          <p:cNvPr id="23" name="TextBox 22">
            <a:extLst>
              <a:ext uri="{FF2B5EF4-FFF2-40B4-BE49-F238E27FC236}">
                <a16:creationId xmlns:a16="http://schemas.microsoft.com/office/drawing/2014/main" id="{046872D0-53B8-BE23-2AF1-CE499E311BC0}"/>
              </a:ext>
            </a:extLst>
          </p:cNvPr>
          <p:cNvSpPr txBox="1"/>
          <p:nvPr/>
        </p:nvSpPr>
        <p:spPr>
          <a:xfrm>
            <a:off x="6826314" y="3871786"/>
            <a:ext cx="1271766" cy="369332"/>
          </a:xfrm>
          <a:prstGeom prst="rect">
            <a:avLst/>
          </a:prstGeom>
          <a:noFill/>
        </p:spPr>
        <p:txBody>
          <a:bodyPr wrap="square">
            <a:spAutoFit/>
          </a:bodyPr>
          <a:lstStyle/>
          <a:p>
            <a:r>
              <a:rPr lang="en-US"/>
              <a:t>SN74LS08</a:t>
            </a:r>
          </a:p>
        </p:txBody>
      </p:sp>
      <p:sp>
        <p:nvSpPr>
          <p:cNvPr id="25" name="TextBox 24">
            <a:extLst>
              <a:ext uri="{FF2B5EF4-FFF2-40B4-BE49-F238E27FC236}">
                <a16:creationId xmlns:a16="http://schemas.microsoft.com/office/drawing/2014/main" id="{E70DB9D5-19CA-D8A5-1164-30B84AA4EC10}"/>
              </a:ext>
            </a:extLst>
          </p:cNvPr>
          <p:cNvSpPr txBox="1"/>
          <p:nvPr/>
        </p:nvSpPr>
        <p:spPr>
          <a:xfrm>
            <a:off x="9348609" y="3863360"/>
            <a:ext cx="1271766" cy="369332"/>
          </a:xfrm>
          <a:prstGeom prst="rect">
            <a:avLst/>
          </a:prstGeom>
          <a:noFill/>
        </p:spPr>
        <p:txBody>
          <a:bodyPr wrap="square">
            <a:spAutoFit/>
          </a:bodyPr>
          <a:lstStyle/>
          <a:p>
            <a:r>
              <a:rPr lang="en-US"/>
              <a:t>SN74LS32</a:t>
            </a:r>
          </a:p>
        </p:txBody>
      </p:sp>
      <p:sp>
        <p:nvSpPr>
          <p:cNvPr id="27" name="TextBox 26">
            <a:extLst>
              <a:ext uri="{FF2B5EF4-FFF2-40B4-BE49-F238E27FC236}">
                <a16:creationId xmlns:a16="http://schemas.microsoft.com/office/drawing/2014/main" id="{7C60D8A7-C705-2A6D-D6B5-F4E758C861BE}"/>
              </a:ext>
            </a:extLst>
          </p:cNvPr>
          <p:cNvSpPr txBox="1"/>
          <p:nvPr/>
        </p:nvSpPr>
        <p:spPr>
          <a:xfrm>
            <a:off x="8159928" y="5984052"/>
            <a:ext cx="1263500" cy="369332"/>
          </a:xfrm>
          <a:prstGeom prst="rect">
            <a:avLst/>
          </a:prstGeom>
          <a:noFill/>
        </p:spPr>
        <p:txBody>
          <a:bodyPr wrap="square">
            <a:spAutoFit/>
          </a:bodyPr>
          <a:lstStyle/>
          <a:p>
            <a:r>
              <a:rPr lang="en-US"/>
              <a:t>SN74LS04</a:t>
            </a:r>
          </a:p>
        </p:txBody>
      </p:sp>
    </p:spTree>
    <p:extLst>
      <p:ext uri="{BB962C8B-B14F-4D97-AF65-F5344CB8AC3E}">
        <p14:creationId xmlns:p14="http://schemas.microsoft.com/office/powerpoint/2010/main" val="1944925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9D972A55-1556-4EB1-67E1-822C6FF54E62}"/>
              </a:ext>
            </a:extLst>
          </p:cNvPr>
          <p:cNvSpPr>
            <a:spLocks noGrp="1"/>
          </p:cNvSpPr>
          <p:nvPr>
            <p:ph type="title"/>
          </p:nvPr>
        </p:nvSpPr>
        <p:spPr>
          <a:xfrm>
            <a:off x="90055" y="-126711"/>
            <a:ext cx="10515600" cy="1325563"/>
          </a:xfrm>
        </p:spPr>
        <p:txBody>
          <a:bodyPr/>
          <a:lstStyle/>
          <a:p>
            <a:r>
              <a:rPr lang="ro-RO">
                <a:latin typeface="Agency FB" panose="020B0503020202020204" pitchFamily="34" charset="0"/>
              </a:rPr>
              <a:t>Proiectarea cablajului</a:t>
            </a:r>
          </a:p>
        </p:txBody>
      </p:sp>
      <p:sp>
        <p:nvSpPr>
          <p:cNvPr id="3" name="Substituent conținut 2">
            <a:extLst>
              <a:ext uri="{FF2B5EF4-FFF2-40B4-BE49-F238E27FC236}">
                <a16:creationId xmlns:a16="http://schemas.microsoft.com/office/drawing/2014/main" id="{26D76B34-D8D4-011C-F1B7-20CB934C34E0}"/>
              </a:ext>
            </a:extLst>
          </p:cNvPr>
          <p:cNvSpPr>
            <a:spLocks noGrp="1"/>
          </p:cNvSpPr>
          <p:nvPr>
            <p:ph idx="1"/>
          </p:nvPr>
        </p:nvSpPr>
        <p:spPr/>
        <p:txBody>
          <a:bodyPr vert="horz" lIns="91440" tIns="45720" rIns="91440" bIns="45720" rtlCol="0" anchor="t">
            <a:normAutofit/>
          </a:bodyPr>
          <a:lstStyle/>
          <a:p>
            <a:r>
              <a:rPr lang="ro-RO">
                <a:latin typeface="Agency FB" panose="020B0503020202020204" pitchFamily="34" charset="0"/>
              </a:rPr>
              <a:t>  </a:t>
            </a:r>
          </a:p>
        </p:txBody>
      </p:sp>
      <p:pic>
        <p:nvPicPr>
          <p:cNvPr id="5" name="Picture 3">
            <a:extLst>
              <a:ext uri="{FF2B5EF4-FFF2-40B4-BE49-F238E27FC236}">
                <a16:creationId xmlns:a16="http://schemas.microsoft.com/office/drawing/2014/main" id="{26DB8804-02F4-5DD1-D802-7F39B39BFB69}"/>
              </a:ext>
            </a:extLst>
          </p:cNvPr>
          <p:cNvPicPr>
            <a:picLocks noChangeAspect="1"/>
          </p:cNvPicPr>
          <p:nvPr/>
        </p:nvPicPr>
        <p:blipFill>
          <a:blip r:embed="rId2"/>
          <a:stretch>
            <a:fillRect/>
          </a:stretch>
        </p:blipFill>
        <p:spPr>
          <a:xfrm>
            <a:off x="2001389" y="3890653"/>
            <a:ext cx="1892151" cy="1369667"/>
          </a:xfrm>
          <a:prstGeom prst="rect">
            <a:avLst/>
          </a:prstGeom>
          <a:ln w="12700">
            <a:noFill/>
          </a:ln>
        </p:spPr>
      </p:pic>
      <p:pic>
        <p:nvPicPr>
          <p:cNvPr id="6" name="Picture 5">
            <a:extLst>
              <a:ext uri="{FF2B5EF4-FFF2-40B4-BE49-F238E27FC236}">
                <a16:creationId xmlns:a16="http://schemas.microsoft.com/office/drawing/2014/main" id="{174518F9-5672-82A7-9F45-39B1467702FB}"/>
              </a:ext>
            </a:extLst>
          </p:cNvPr>
          <p:cNvPicPr>
            <a:picLocks noChangeAspect="1"/>
          </p:cNvPicPr>
          <p:nvPr/>
        </p:nvPicPr>
        <p:blipFill>
          <a:blip r:embed="rId3"/>
          <a:stretch>
            <a:fillRect/>
          </a:stretch>
        </p:blipFill>
        <p:spPr>
          <a:xfrm>
            <a:off x="3749870" y="1788284"/>
            <a:ext cx="1669616" cy="1560544"/>
          </a:xfrm>
          <a:prstGeom prst="rect">
            <a:avLst/>
          </a:prstGeom>
          <a:ln w="12700">
            <a:noFill/>
          </a:ln>
        </p:spPr>
      </p:pic>
      <p:pic>
        <p:nvPicPr>
          <p:cNvPr id="7" name="Picture 2">
            <a:extLst>
              <a:ext uri="{FF2B5EF4-FFF2-40B4-BE49-F238E27FC236}">
                <a16:creationId xmlns:a16="http://schemas.microsoft.com/office/drawing/2014/main" id="{DD173D1A-9638-924C-C760-A2E154C6B615}"/>
              </a:ext>
            </a:extLst>
          </p:cNvPr>
          <p:cNvPicPr>
            <a:picLocks noChangeAspect="1"/>
          </p:cNvPicPr>
          <p:nvPr/>
        </p:nvPicPr>
        <p:blipFill>
          <a:blip r:embed="rId3"/>
          <a:stretch>
            <a:fillRect/>
          </a:stretch>
        </p:blipFill>
        <p:spPr>
          <a:xfrm>
            <a:off x="2044589" y="1792691"/>
            <a:ext cx="1669616" cy="1560544"/>
          </a:xfrm>
          <a:prstGeom prst="rect">
            <a:avLst/>
          </a:prstGeom>
          <a:ln w="12700">
            <a:noFill/>
          </a:ln>
        </p:spPr>
      </p:pic>
      <p:pic>
        <p:nvPicPr>
          <p:cNvPr id="8" name="Picture 4">
            <a:extLst>
              <a:ext uri="{FF2B5EF4-FFF2-40B4-BE49-F238E27FC236}">
                <a16:creationId xmlns:a16="http://schemas.microsoft.com/office/drawing/2014/main" id="{49CA312B-C192-989C-DF84-7387251F874A}"/>
              </a:ext>
            </a:extLst>
          </p:cNvPr>
          <p:cNvPicPr>
            <a:picLocks noChangeAspect="1"/>
          </p:cNvPicPr>
          <p:nvPr/>
        </p:nvPicPr>
        <p:blipFill>
          <a:blip r:embed="rId3"/>
          <a:stretch>
            <a:fillRect/>
          </a:stretch>
        </p:blipFill>
        <p:spPr>
          <a:xfrm>
            <a:off x="312904" y="1780117"/>
            <a:ext cx="1669616" cy="1560544"/>
          </a:xfrm>
          <a:prstGeom prst="rect">
            <a:avLst/>
          </a:prstGeom>
          <a:ln w="12700">
            <a:noFill/>
          </a:ln>
        </p:spPr>
      </p:pic>
      <p:cxnSp>
        <p:nvCxnSpPr>
          <p:cNvPr id="9" name="Straight Connector 13">
            <a:extLst>
              <a:ext uri="{FF2B5EF4-FFF2-40B4-BE49-F238E27FC236}">
                <a16:creationId xmlns:a16="http://schemas.microsoft.com/office/drawing/2014/main" id="{AB78FA3E-F7BD-7569-BB4E-590D160654FB}"/>
              </a:ext>
            </a:extLst>
          </p:cNvPr>
          <p:cNvCxnSpPr>
            <a:cxnSpLocks/>
          </p:cNvCxnSpPr>
          <p:nvPr/>
        </p:nvCxnSpPr>
        <p:spPr>
          <a:xfrm>
            <a:off x="3110064" y="5323700"/>
            <a:ext cx="732832"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14">
            <a:extLst>
              <a:ext uri="{FF2B5EF4-FFF2-40B4-BE49-F238E27FC236}">
                <a16:creationId xmlns:a16="http://schemas.microsoft.com/office/drawing/2014/main" id="{8A1FC690-297C-8A36-6544-D4722046B56C}"/>
              </a:ext>
            </a:extLst>
          </p:cNvPr>
          <p:cNvCxnSpPr>
            <a:cxnSpLocks/>
          </p:cNvCxnSpPr>
          <p:nvPr/>
        </p:nvCxnSpPr>
        <p:spPr>
          <a:xfrm flipH="1" flipV="1">
            <a:off x="3116354" y="4956463"/>
            <a:ext cx="6957" cy="367237"/>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21">
            <a:extLst>
              <a:ext uri="{FF2B5EF4-FFF2-40B4-BE49-F238E27FC236}">
                <a16:creationId xmlns:a16="http://schemas.microsoft.com/office/drawing/2014/main" id="{4AC4DF22-05FD-E97B-497A-3D5AA6684F33}"/>
              </a:ext>
            </a:extLst>
          </p:cNvPr>
          <p:cNvCxnSpPr>
            <a:cxnSpLocks/>
          </p:cNvCxnSpPr>
          <p:nvPr/>
        </p:nvCxnSpPr>
        <p:spPr>
          <a:xfrm flipH="1" flipV="1">
            <a:off x="2971675" y="4956296"/>
            <a:ext cx="12579" cy="445668"/>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22">
            <a:extLst>
              <a:ext uri="{FF2B5EF4-FFF2-40B4-BE49-F238E27FC236}">
                <a16:creationId xmlns:a16="http://schemas.microsoft.com/office/drawing/2014/main" id="{8F61A314-7005-2426-4A6C-9311A471477A}"/>
              </a:ext>
            </a:extLst>
          </p:cNvPr>
          <p:cNvCxnSpPr>
            <a:cxnSpLocks/>
          </p:cNvCxnSpPr>
          <p:nvPr/>
        </p:nvCxnSpPr>
        <p:spPr>
          <a:xfrm flipV="1">
            <a:off x="2849012" y="4965492"/>
            <a:ext cx="0" cy="553866"/>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23">
            <a:extLst>
              <a:ext uri="{FF2B5EF4-FFF2-40B4-BE49-F238E27FC236}">
                <a16:creationId xmlns:a16="http://schemas.microsoft.com/office/drawing/2014/main" id="{40A4DCC0-4D08-9400-C5F6-98E5C5FFD90F}"/>
              </a:ext>
            </a:extLst>
          </p:cNvPr>
          <p:cNvCxnSpPr>
            <a:cxnSpLocks/>
          </p:cNvCxnSpPr>
          <p:nvPr/>
        </p:nvCxnSpPr>
        <p:spPr>
          <a:xfrm flipV="1">
            <a:off x="2701186" y="4965492"/>
            <a:ext cx="0" cy="650191"/>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24">
            <a:extLst>
              <a:ext uri="{FF2B5EF4-FFF2-40B4-BE49-F238E27FC236}">
                <a16:creationId xmlns:a16="http://schemas.microsoft.com/office/drawing/2014/main" id="{3A549A99-9840-4EB6-5694-75F7BE99735C}"/>
              </a:ext>
            </a:extLst>
          </p:cNvPr>
          <p:cNvCxnSpPr>
            <a:cxnSpLocks/>
          </p:cNvCxnSpPr>
          <p:nvPr/>
        </p:nvCxnSpPr>
        <p:spPr>
          <a:xfrm flipV="1">
            <a:off x="2565944" y="4965492"/>
            <a:ext cx="0" cy="746515"/>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25">
            <a:extLst>
              <a:ext uri="{FF2B5EF4-FFF2-40B4-BE49-F238E27FC236}">
                <a16:creationId xmlns:a16="http://schemas.microsoft.com/office/drawing/2014/main" id="{169D4007-2B66-D8DC-4BE8-400BDCEC1DEA}"/>
              </a:ext>
            </a:extLst>
          </p:cNvPr>
          <p:cNvCxnSpPr>
            <a:cxnSpLocks/>
          </p:cNvCxnSpPr>
          <p:nvPr/>
        </p:nvCxnSpPr>
        <p:spPr>
          <a:xfrm flipV="1">
            <a:off x="2427554" y="4959473"/>
            <a:ext cx="0" cy="85789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26">
            <a:extLst>
              <a:ext uri="{FF2B5EF4-FFF2-40B4-BE49-F238E27FC236}">
                <a16:creationId xmlns:a16="http://schemas.microsoft.com/office/drawing/2014/main" id="{DDC93E66-9D17-F254-0F4B-C0B27E70EEC4}"/>
              </a:ext>
            </a:extLst>
          </p:cNvPr>
          <p:cNvCxnSpPr>
            <a:cxnSpLocks/>
          </p:cNvCxnSpPr>
          <p:nvPr/>
        </p:nvCxnSpPr>
        <p:spPr>
          <a:xfrm flipV="1">
            <a:off x="2286020" y="4959306"/>
            <a:ext cx="0" cy="948362"/>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27">
            <a:extLst>
              <a:ext uri="{FF2B5EF4-FFF2-40B4-BE49-F238E27FC236}">
                <a16:creationId xmlns:a16="http://schemas.microsoft.com/office/drawing/2014/main" id="{6FE3C49C-DAA0-2B0E-3A03-7C84F4D86F52}"/>
              </a:ext>
            </a:extLst>
          </p:cNvPr>
          <p:cNvCxnSpPr>
            <a:cxnSpLocks/>
          </p:cNvCxnSpPr>
          <p:nvPr/>
        </p:nvCxnSpPr>
        <p:spPr>
          <a:xfrm flipV="1">
            <a:off x="2138197" y="4962316"/>
            <a:ext cx="0" cy="1044686"/>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32">
            <a:extLst>
              <a:ext uri="{FF2B5EF4-FFF2-40B4-BE49-F238E27FC236}">
                <a16:creationId xmlns:a16="http://schemas.microsoft.com/office/drawing/2014/main" id="{DE5CFA4F-3EEA-27A7-B366-367776D7BCD0}"/>
              </a:ext>
            </a:extLst>
          </p:cNvPr>
          <p:cNvCxnSpPr>
            <a:cxnSpLocks/>
          </p:cNvCxnSpPr>
          <p:nvPr/>
        </p:nvCxnSpPr>
        <p:spPr>
          <a:xfrm>
            <a:off x="2971675" y="5401964"/>
            <a:ext cx="871221"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33">
            <a:extLst>
              <a:ext uri="{FF2B5EF4-FFF2-40B4-BE49-F238E27FC236}">
                <a16:creationId xmlns:a16="http://schemas.microsoft.com/office/drawing/2014/main" id="{53BF8EC7-A524-99EC-F1F5-3F3F17DEEB53}"/>
              </a:ext>
            </a:extLst>
          </p:cNvPr>
          <p:cNvCxnSpPr>
            <a:cxnSpLocks/>
          </p:cNvCxnSpPr>
          <p:nvPr/>
        </p:nvCxnSpPr>
        <p:spPr>
          <a:xfrm>
            <a:off x="2836433" y="5510329"/>
            <a:ext cx="1006463"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34">
            <a:extLst>
              <a:ext uri="{FF2B5EF4-FFF2-40B4-BE49-F238E27FC236}">
                <a16:creationId xmlns:a16="http://schemas.microsoft.com/office/drawing/2014/main" id="{58E997F5-979E-2F19-E0AD-15DAA5D9B52C}"/>
              </a:ext>
            </a:extLst>
          </p:cNvPr>
          <p:cNvCxnSpPr>
            <a:cxnSpLocks/>
          </p:cNvCxnSpPr>
          <p:nvPr/>
        </p:nvCxnSpPr>
        <p:spPr>
          <a:xfrm>
            <a:off x="2691752" y="5606654"/>
            <a:ext cx="1151145"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35">
            <a:extLst>
              <a:ext uri="{FF2B5EF4-FFF2-40B4-BE49-F238E27FC236}">
                <a16:creationId xmlns:a16="http://schemas.microsoft.com/office/drawing/2014/main" id="{6A5F2447-9640-C93F-9DC9-39D1775542D0}"/>
              </a:ext>
            </a:extLst>
          </p:cNvPr>
          <p:cNvCxnSpPr>
            <a:cxnSpLocks/>
          </p:cNvCxnSpPr>
          <p:nvPr/>
        </p:nvCxnSpPr>
        <p:spPr>
          <a:xfrm>
            <a:off x="2556509" y="5702978"/>
            <a:ext cx="1296155"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49">
            <a:extLst>
              <a:ext uri="{FF2B5EF4-FFF2-40B4-BE49-F238E27FC236}">
                <a16:creationId xmlns:a16="http://schemas.microsoft.com/office/drawing/2014/main" id="{4060D8A4-3881-195A-5B87-EC073B8B750C}"/>
              </a:ext>
            </a:extLst>
          </p:cNvPr>
          <p:cNvCxnSpPr>
            <a:cxnSpLocks/>
          </p:cNvCxnSpPr>
          <p:nvPr/>
        </p:nvCxnSpPr>
        <p:spPr>
          <a:xfrm>
            <a:off x="2414974" y="5814353"/>
            <a:ext cx="1427922"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54">
            <a:extLst>
              <a:ext uri="{FF2B5EF4-FFF2-40B4-BE49-F238E27FC236}">
                <a16:creationId xmlns:a16="http://schemas.microsoft.com/office/drawing/2014/main" id="{151A364E-55A1-3370-9F11-B941370737BE}"/>
              </a:ext>
            </a:extLst>
          </p:cNvPr>
          <p:cNvCxnSpPr>
            <a:cxnSpLocks/>
          </p:cNvCxnSpPr>
          <p:nvPr/>
        </p:nvCxnSpPr>
        <p:spPr>
          <a:xfrm>
            <a:off x="2276585" y="5904658"/>
            <a:ext cx="1576078"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55">
            <a:extLst>
              <a:ext uri="{FF2B5EF4-FFF2-40B4-BE49-F238E27FC236}">
                <a16:creationId xmlns:a16="http://schemas.microsoft.com/office/drawing/2014/main" id="{1CED1F13-5191-4A65-83D0-44CB6B6DE453}"/>
              </a:ext>
            </a:extLst>
          </p:cNvPr>
          <p:cNvCxnSpPr>
            <a:cxnSpLocks/>
          </p:cNvCxnSpPr>
          <p:nvPr/>
        </p:nvCxnSpPr>
        <p:spPr>
          <a:xfrm>
            <a:off x="2130021" y="6000983"/>
            <a:ext cx="1722641"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56">
            <a:extLst>
              <a:ext uri="{FF2B5EF4-FFF2-40B4-BE49-F238E27FC236}">
                <a16:creationId xmlns:a16="http://schemas.microsoft.com/office/drawing/2014/main" id="{14060292-744D-02C4-1A7A-56334A73E213}"/>
              </a:ext>
            </a:extLst>
          </p:cNvPr>
          <p:cNvCxnSpPr>
            <a:cxnSpLocks/>
          </p:cNvCxnSpPr>
          <p:nvPr/>
        </p:nvCxnSpPr>
        <p:spPr>
          <a:xfrm>
            <a:off x="1982520" y="6106337"/>
            <a:ext cx="1860376"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57">
            <a:extLst>
              <a:ext uri="{FF2B5EF4-FFF2-40B4-BE49-F238E27FC236}">
                <a16:creationId xmlns:a16="http://schemas.microsoft.com/office/drawing/2014/main" id="{E590853E-A4B5-A457-5CCA-A5A12884F355}"/>
              </a:ext>
            </a:extLst>
          </p:cNvPr>
          <p:cNvCxnSpPr>
            <a:cxnSpLocks/>
          </p:cNvCxnSpPr>
          <p:nvPr/>
        </p:nvCxnSpPr>
        <p:spPr>
          <a:xfrm>
            <a:off x="1864567" y="6196641"/>
            <a:ext cx="1969225"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64">
            <a:extLst>
              <a:ext uri="{FF2B5EF4-FFF2-40B4-BE49-F238E27FC236}">
                <a16:creationId xmlns:a16="http://schemas.microsoft.com/office/drawing/2014/main" id="{A903D26A-8FFE-DBBD-91A3-63416AB21440}"/>
              </a:ext>
            </a:extLst>
          </p:cNvPr>
          <p:cNvCxnSpPr>
            <a:cxnSpLocks/>
          </p:cNvCxnSpPr>
          <p:nvPr/>
        </p:nvCxnSpPr>
        <p:spPr>
          <a:xfrm flipV="1">
            <a:off x="1988808" y="3968918"/>
            <a:ext cx="2824" cy="2149459"/>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66">
            <a:extLst>
              <a:ext uri="{FF2B5EF4-FFF2-40B4-BE49-F238E27FC236}">
                <a16:creationId xmlns:a16="http://schemas.microsoft.com/office/drawing/2014/main" id="{FB6D302C-2BAF-D730-51DD-60EB6074221D}"/>
              </a:ext>
            </a:extLst>
          </p:cNvPr>
          <p:cNvCxnSpPr>
            <a:cxnSpLocks/>
          </p:cNvCxnSpPr>
          <p:nvPr/>
        </p:nvCxnSpPr>
        <p:spPr>
          <a:xfrm flipV="1">
            <a:off x="1882772" y="3842710"/>
            <a:ext cx="0" cy="2353932"/>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68">
            <a:extLst>
              <a:ext uri="{FF2B5EF4-FFF2-40B4-BE49-F238E27FC236}">
                <a16:creationId xmlns:a16="http://schemas.microsoft.com/office/drawing/2014/main" id="{542E1E1D-A329-66D9-0634-0964B0D21F83}"/>
              </a:ext>
            </a:extLst>
          </p:cNvPr>
          <p:cNvCxnSpPr>
            <a:cxnSpLocks/>
          </p:cNvCxnSpPr>
          <p:nvPr/>
        </p:nvCxnSpPr>
        <p:spPr>
          <a:xfrm>
            <a:off x="1982520" y="3968918"/>
            <a:ext cx="303500"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70">
            <a:extLst>
              <a:ext uri="{FF2B5EF4-FFF2-40B4-BE49-F238E27FC236}">
                <a16:creationId xmlns:a16="http://schemas.microsoft.com/office/drawing/2014/main" id="{8F0BCE19-0FE6-F8BF-9128-2B6C5C80C28B}"/>
              </a:ext>
            </a:extLst>
          </p:cNvPr>
          <p:cNvCxnSpPr>
            <a:cxnSpLocks/>
          </p:cNvCxnSpPr>
          <p:nvPr/>
        </p:nvCxnSpPr>
        <p:spPr>
          <a:xfrm>
            <a:off x="2282875" y="3965908"/>
            <a:ext cx="0" cy="160758"/>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74">
            <a:extLst>
              <a:ext uri="{FF2B5EF4-FFF2-40B4-BE49-F238E27FC236}">
                <a16:creationId xmlns:a16="http://schemas.microsoft.com/office/drawing/2014/main" id="{DA343C75-DDB0-C6D8-4849-F020BE19B94A}"/>
              </a:ext>
            </a:extLst>
          </p:cNvPr>
          <p:cNvCxnSpPr>
            <a:cxnSpLocks/>
          </p:cNvCxnSpPr>
          <p:nvPr/>
        </p:nvCxnSpPr>
        <p:spPr>
          <a:xfrm>
            <a:off x="1879627" y="3854535"/>
            <a:ext cx="535347" cy="0"/>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77">
            <a:extLst>
              <a:ext uri="{FF2B5EF4-FFF2-40B4-BE49-F238E27FC236}">
                <a16:creationId xmlns:a16="http://schemas.microsoft.com/office/drawing/2014/main" id="{DD76796E-1FA3-5D17-F214-0C5BF033C556}"/>
              </a:ext>
            </a:extLst>
          </p:cNvPr>
          <p:cNvCxnSpPr>
            <a:cxnSpLocks/>
          </p:cNvCxnSpPr>
          <p:nvPr/>
        </p:nvCxnSpPr>
        <p:spPr>
          <a:xfrm>
            <a:off x="2421264" y="3842710"/>
            <a:ext cx="0" cy="313055"/>
          </a:xfrm>
          <a:prstGeom prst="line">
            <a:avLst/>
          </a:prstGeom>
          <a:ln w="12700">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sp>
        <p:nvSpPr>
          <p:cNvPr id="33" name="TextBox 79">
            <a:extLst>
              <a:ext uri="{FF2B5EF4-FFF2-40B4-BE49-F238E27FC236}">
                <a16:creationId xmlns:a16="http://schemas.microsoft.com/office/drawing/2014/main" id="{15F9DB95-6D32-B072-29C5-23EA4745EE60}"/>
              </a:ext>
            </a:extLst>
          </p:cNvPr>
          <p:cNvSpPr txBox="1"/>
          <p:nvPr/>
        </p:nvSpPr>
        <p:spPr>
          <a:xfrm>
            <a:off x="4316288" y="5154416"/>
            <a:ext cx="509521" cy="215444"/>
          </a:xfrm>
          <a:prstGeom prst="rect">
            <a:avLst/>
          </a:prstGeom>
          <a:noFill/>
          <a:ln w="12700">
            <a:noFill/>
          </a:ln>
        </p:spPr>
        <p:txBody>
          <a:bodyPr wrap="square" rtlCol="0">
            <a:spAutoFit/>
          </a:bodyPr>
          <a:lstStyle/>
          <a:p>
            <a:r>
              <a:rPr lang="en-US" sz="800">
                <a:solidFill>
                  <a:srgbClr val="FF0000"/>
                </a:solidFill>
                <a:latin typeface="Agency FB" panose="020B0503020202020204" pitchFamily="34" charset="0"/>
              </a:rPr>
              <a:t>+</a:t>
            </a:r>
            <a:r>
              <a:rPr lang="en-US" sz="800">
                <a:latin typeface="Agency FB" panose="020B0503020202020204" pitchFamily="34" charset="0"/>
              </a:rPr>
              <a:t>     -</a:t>
            </a:r>
          </a:p>
        </p:txBody>
      </p:sp>
      <p:cxnSp>
        <p:nvCxnSpPr>
          <p:cNvPr id="34" name="Straight Connector 80">
            <a:extLst>
              <a:ext uri="{FF2B5EF4-FFF2-40B4-BE49-F238E27FC236}">
                <a16:creationId xmlns:a16="http://schemas.microsoft.com/office/drawing/2014/main" id="{E4D3BD11-EB3D-D06F-FBDF-0975AD277C3C}"/>
              </a:ext>
            </a:extLst>
          </p:cNvPr>
          <p:cNvCxnSpPr>
            <a:cxnSpLocks/>
          </p:cNvCxnSpPr>
          <p:nvPr/>
        </p:nvCxnSpPr>
        <p:spPr>
          <a:xfrm>
            <a:off x="2144752" y="3560450"/>
            <a:ext cx="0" cy="565999"/>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94">
            <a:extLst>
              <a:ext uri="{FF2B5EF4-FFF2-40B4-BE49-F238E27FC236}">
                <a16:creationId xmlns:a16="http://schemas.microsoft.com/office/drawing/2014/main" id="{2F8D8EDA-DDAF-51E7-ADAC-7B2A9E0C7AF8}"/>
              </a:ext>
            </a:extLst>
          </p:cNvPr>
          <p:cNvCxnSpPr>
            <a:cxnSpLocks/>
          </p:cNvCxnSpPr>
          <p:nvPr/>
        </p:nvCxnSpPr>
        <p:spPr>
          <a:xfrm>
            <a:off x="545680" y="2852372"/>
            <a:ext cx="12581" cy="535587"/>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98">
            <a:extLst>
              <a:ext uri="{FF2B5EF4-FFF2-40B4-BE49-F238E27FC236}">
                <a16:creationId xmlns:a16="http://schemas.microsoft.com/office/drawing/2014/main" id="{48ED2C7F-F421-4F08-FA07-0E0AD46B530F}"/>
              </a:ext>
            </a:extLst>
          </p:cNvPr>
          <p:cNvCxnSpPr>
            <a:cxnSpLocks/>
          </p:cNvCxnSpPr>
          <p:nvPr/>
        </p:nvCxnSpPr>
        <p:spPr>
          <a:xfrm>
            <a:off x="543583" y="2864413"/>
            <a:ext cx="26419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99">
            <a:extLst>
              <a:ext uri="{FF2B5EF4-FFF2-40B4-BE49-F238E27FC236}">
                <a16:creationId xmlns:a16="http://schemas.microsoft.com/office/drawing/2014/main" id="{74128A29-1C93-DD8F-B4F4-D39CED1AFC5B}"/>
              </a:ext>
            </a:extLst>
          </p:cNvPr>
          <p:cNvCxnSpPr>
            <a:cxnSpLocks/>
          </p:cNvCxnSpPr>
          <p:nvPr/>
        </p:nvCxnSpPr>
        <p:spPr>
          <a:xfrm>
            <a:off x="545680" y="3008901"/>
            <a:ext cx="26419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100">
            <a:extLst>
              <a:ext uri="{FF2B5EF4-FFF2-40B4-BE49-F238E27FC236}">
                <a16:creationId xmlns:a16="http://schemas.microsoft.com/office/drawing/2014/main" id="{048E049C-5B4D-D3E9-3653-537754667239}"/>
              </a:ext>
            </a:extLst>
          </p:cNvPr>
          <p:cNvCxnSpPr>
            <a:cxnSpLocks/>
          </p:cNvCxnSpPr>
          <p:nvPr/>
        </p:nvCxnSpPr>
        <p:spPr>
          <a:xfrm>
            <a:off x="807780" y="3147152"/>
            <a:ext cx="0" cy="413298"/>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102">
            <a:extLst>
              <a:ext uri="{FF2B5EF4-FFF2-40B4-BE49-F238E27FC236}">
                <a16:creationId xmlns:a16="http://schemas.microsoft.com/office/drawing/2014/main" id="{066BA140-DDFE-F270-B316-32B96FEDE860}"/>
              </a:ext>
            </a:extLst>
          </p:cNvPr>
          <p:cNvCxnSpPr>
            <a:cxnSpLocks/>
          </p:cNvCxnSpPr>
          <p:nvPr/>
        </p:nvCxnSpPr>
        <p:spPr>
          <a:xfrm>
            <a:off x="1688436" y="2009534"/>
            <a:ext cx="18872" cy="155091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104">
            <a:extLst>
              <a:ext uri="{FF2B5EF4-FFF2-40B4-BE49-F238E27FC236}">
                <a16:creationId xmlns:a16="http://schemas.microsoft.com/office/drawing/2014/main" id="{0BB6FE87-8006-ED48-778F-5B0C2EE3EF2B}"/>
              </a:ext>
            </a:extLst>
          </p:cNvPr>
          <p:cNvCxnSpPr>
            <a:cxnSpLocks/>
          </p:cNvCxnSpPr>
          <p:nvPr/>
        </p:nvCxnSpPr>
        <p:spPr>
          <a:xfrm>
            <a:off x="1502869" y="3008901"/>
            <a:ext cx="18556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105">
            <a:extLst>
              <a:ext uri="{FF2B5EF4-FFF2-40B4-BE49-F238E27FC236}">
                <a16:creationId xmlns:a16="http://schemas.microsoft.com/office/drawing/2014/main" id="{FC78B88A-388D-08CD-B70B-11B04C7A9198}"/>
              </a:ext>
            </a:extLst>
          </p:cNvPr>
          <p:cNvCxnSpPr>
            <a:cxnSpLocks/>
          </p:cNvCxnSpPr>
          <p:nvPr/>
        </p:nvCxnSpPr>
        <p:spPr>
          <a:xfrm flipV="1">
            <a:off x="1502869" y="3165215"/>
            <a:ext cx="204440" cy="214"/>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pic>
        <p:nvPicPr>
          <p:cNvPr id="42" name="Picture 108">
            <a:extLst>
              <a:ext uri="{FF2B5EF4-FFF2-40B4-BE49-F238E27FC236}">
                <a16:creationId xmlns:a16="http://schemas.microsoft.com/office/drawing/2014/main" id="{BBF21297-5B68-7E17-49D5-3AD2517A1971}"/>
              </a:ext>
            </a:extLst>
          </p:cNvPr>
          <p:cNvPicPr>
            <a:picLocks noChangeAspect="1"/>
          </p:cNvPicPr>
          <p:nvPr/>
        </p:nvPicPr>
        <p:blipFill>
          <a:blip r:embed="rId3"/>
          <a:stretch>
            <a:fillRect/>
          </a:stretch>
        </p:blipFill>
        <p:spPr>
          <a:xfrm>
            <a:off x="5419485" y="1809013"/>
            <a:ext cx="1669617" cy="1560545"/>
          </a:xfrm>
          <a:prstGeom prst="rect">
            <a:avLst/>
          </a:prstGeom>
          <a:ln w="12700">
            <a:noFill/>
          </a:ln>
        </p:spPr>
      </p:pic>
      <p:cxnSp>
        <p:nvCxnSpPr>
          <p:cNvPr id="43" name="Straight Connector 112">
            <a:extLst>
              <a:ext uri="{FF2B5EF4-FFF2-40B4-BE49-F238E27FC236}">
                <a16:creationId xmlns:a16="http://schemas.microsoft.com/office/drawing/2014/main" id="{1575047D-540A-7234-DEF6-64B63AEC95F5}"/>
              </a:ext>
            </a:extLst>
          </p:cNvPr>
          <p:cNvCxnSpPr>
            <a:cxnSpLocks/>
          </p:cNvCxnSpPr>
          <p:nvPr/>
        </p:nvCxnSpPr>
        <p:spPr>
          <a:xfrm>
            <a:off x="1443111" y="2009534"/>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4" name="Straight Connector 114">
            <a:extLst>
              <a:ext uri="{FF2B5EF4-FFF2-40B4-BE49-F238E27FC236}">
                <a16:creationId xmlns:a16="http://schemas.microsoft.com/office/drawing/2014/main" id="{B0D18428-7E09-8DAA-1D0F-B741EBFBC3D8}"/>
              </a:ext>
            </a:extLst>
          </p:cNvPr>
          <p:cNvCxnSpPr>
            <a:cxnSpLocks/>
          </p:cNvCxnSpPr>
          <p:nvPr/>
        </p:nvCxnSpPr>
        <p:spPr>
          <a:xfrm>
            <a:off x="2391676" y="2864413"/>
            <a:ext cx="0" cy="52854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 name="Straight Connector 120">
            <a:extLst>
              <a:ext uri="{FF2B5EF4-FFF2-40B4-BE49-F238E27FC236}">
                <a16:creationId xmlns:a16="http://schemas.microsoft.com/office/drawing/2014/main" id="{0B5F6120-AAC6-7CD8-56AC-AE663428627F}"/>
              </a:ext>
            </a:extLst>
          </p:cNvPr>
          <p:cNvCxnSpPr>
            <a:cxnSpLocks/>
          </p:cNvCxnSpPr>
          <p:nvPr/>
        </p:nvCxnSpPr>
        <p:spPr>
          <a:xfrm>
            <a:off x="2391676" y="2876667"/>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123">
            <a:extLst>
              <a:ext uri="{FF2B5EF4-FFF2-40B4-BE49-F238E27FC236}">
                <a16:creationId xmlns:a16="http://schemas.microsoft.com/office/drawing/2014/main" id="{14E867B6-A2D2-9CBE-7ECE-D10E1D6AAA37}"/>
              </a:ext>
            </a:extLst>
          </p:cNvPr>
          <p:cNvCxnSpPr>
            <a:cxnSpLocks/>
          </p:cNvCxnSpPr>
          <p:nvPr/>
        </p:nvCxnSpPr>
        <p:spPr>
          <a:xfrm>
            <a:off x="2385385" y="3018144"/>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Straight Connector 126">
            <a:extLst>
              <a:ext uri="{FF2B5EF4-FFF2-40B4-BE49-F238E27FC236}">
                <a16:creationId xmlns:a16="http://schemas.microsoft.com/office/drawing/2014/main" id="{EE411E17-F677-A69B-6833-ACC27CFD810A}"/>
              </a:ext>
            </a:extLst>
          </p:cNvPr>
          <p:cNvCxnSpPr>
            <a:cxnSpLocks/>
          </p:cNvCxnSpPr>
          <p:nvPr/>
        </p:nvCxnSpPr>
        <p:spPr>
          <a:xfrm>
            <a:off x="5738170" y="2906765"/>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127">
            <a:extLst>
              <a:ext uri="{FF2B5EF4-FFF2-40B4-BE49-F238E27FC236}">
                <a16:creationId xmlns:a16="http://schemas.microsoft.com/office/drawing/2014/main" id="{0ADD59F3-D78F-BD17-BA5C-0F4353E13C93}"/>
              </a:ext>
            </a:extLst>
          </p:cNvPr>
          <p:cNvCxnSpPr>
            <a:cxnSpLocks/>
          </p:cNvCxnSpPr>
          <p:nvPr/>
        </p:nvCxnSpPr>
        <p:spPr>
          <a:xfrm>
            <a:off x="5750748" y="3033193"/>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134">
            <a:extLst>
              <a:ext uri="{FF2B5EF4-FFF2-40B4-BE49-F238E27FC236}">
                <a16:creationId xmlns:a16="http://schemas.microsoft.com/office/drawing/2014/main" id="{DE91BC0B-540B-BE0A-D2DB-3CB29C678A70}"/>
              </a:ext>
            </a:extLst>
          </p:cNvPr>
          <p:cNvCxnSpPr>
            <a:cxnSpLocks/>
          </p:cNvCxnSpPr>
          <p:nvPr/>
        </p:nvCxnSpPr>
        <p:spPr>
          <a:xfrm>
            <a:off x="6904745" y="2009534"/>
            <a:ext cx="0" cy="155091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136">
            <a:extLst>
              <a:ext uri="{FF2B5EF4-FFF2-40B4-BE49-F238E27FC236}">
                <a16:creationId xmlns:a16="http://schemas.microsoft.com/office/drawing/2014/main" id="{A27814B4-2E54-6E41-CF38-F312FF13AAD5}"/>
              </a:ext>
            </a:extLst>
          </p:cNvPr>
          <p:cNvCxnSpPr>
            <a:cxnSpLocks/>
          </p:cNvCxnSpPr>
          <p:nvPr/>
        </p:nvCxnSpPr>
        <p:spPr>
          <a:xfrm>
            <a:off x="3251599" y="3018144"/>
            <a:ext cx="224881"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1" name="Straight Connector 137">
            <a:extLst>
              <a:ext uri="{FF2B5EF4-FFF2-40B4-BE49-F238E27FC236}">
                <a16:creationId xmlns:a16="http://schemas.microsoft.com/office/drawing/2014/main" id="{B95F61A0-561C-74D9-C0A9-417A6EC86AA3}"/>
              </a:ext>
            </a:extLst>
          </p:cNvPr>
          <p:cNvCxnSpPr>
            <a:cxnSpLocks/>
          </p:cNvCxnSpPr>
          <p:nvPr/>
        </p:nvCxnSpPr>
        <p:spPr>
          <a:xfrm>
            <a:off x="3251599" y="3165215"/>
            <a:ext cx="237462" cy="214"/>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138">
            <a:extLst>
              <a:ext uri="{FF2B5EF4-FFF2-40B4-BE49-F238E27FC236}">
                <a16:creationId xmlns:a16="http://schemas.microsoft.com/office/drawing/2014/main" id="{1515FA5A-DD8E-0D83-90AF-B88787DF3078}"/>
              </a:ext>
            </a:extLst>
          </p:cNvPr>
          <p:cNvCxnSpPr>
            <a:cxnSpLocks/>
          </p:cNvCxnSpPr>
          <p:nvPr/>
        </p:nvCxnSpPr>
        <p:spPr>
          <a:xfrm>
            <a:off x="3224863" y="2018564"/>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3" name="Straight Connector 142">
            <a:extLst>
              <a:ext uri="{FF2B5EF4-FFF2-40B4-BE49-F238E27FC236}">
                <a16:creationId xmlns:a16="http://schemas.microsoft.com/office/drawing/2014/main" id="{E4E6C200-89B1-2765-DA5B-0E2E08F4E64D}"/>
              </a:ext>
            </a:extLst>
          </p:cNvPr>
          <p:cNvCxnSpPr>
            <a:cxnSpLocks/>
          </p:cNvCxnSpPr>
          <p:nvPr/>
        </p:nvCxnSpPr>
        <p:spPr>
          <a:xfrm>
            <a:off x="6640549" y="3174245"/>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144">
            <a:extLst>
              <a:ext uri="{FF2B5EF4-FFF2-40B4-BE49-F238E27FC236}">
                <a16:creationId xmlns:a16="http://schemas.microsoft.com/office/drawing/2014/main" id="{5C83899A-F496-0E64-7B5A-6F49EB336366}"/>
              </a:ext>
            </a:extLst>
          </p:cNvPr>
          <p:cNvCxnSpPr>
            <a:cxnSpLocks/>
          </p:cNvCxnSpPr>
          <p:nvPr/>
        </p:nvCxnSpPr>
        <p:spPr>
          <a:xfrm>
            <a:off x="6635830" y="2027595"/>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5" name="Straight Connector 146">
            <a:extLst>
              <a:ext uri="{FF2B5EF4-FFF2-40B4-BE49-F238E27FC236}">
                <a16:creationId xmlns:a16="http://schemas.microsoft.com/office/drawing/2014/main" id="{0C450E95-AC13-477F-630D-16907BBD6734}"/>
              </a:ext>
            </a:extLst>
          </p:cNvPr>
          <p:cNvCxnSpPr>
            <a:stCxn id="7" idx="0"/>
            <a:endCxn id="7" idx="2"/>
          </p:cNvCxnSpPr>
          <p:nvPr/>
        </p:nvCxnSpPr>
        <p:spPr>
          <a:xfrm>
            <a:off x="4304025" y="5210908"/>
            <a:ext cx="0" cy="1015663"/>
          </a:xfrm>
          <a:prstGeom prst="line">
            <a:avLst/>
          </a:prstGeom>
          <a:ln w="12700"/>
        </p:spPr>
        <p:style>
          <a:lnRef idx="2">
            <a:schemeClr val="dk1"/>
          </a:lnRef>
          <a:fillRef idx="0">
            <a:schemeClr val="dk1"/>
          </a:fillRef>
          <a:effectRef idx="1">
            <a:schemeClr val="dk1"/>
          </a:effectRef>
          <a:fontRef idx="minor">
            <a:schemeClr val="tx1"/>
          </a:fontRef>
        </p:style>
      </p:cxnSp>
      <p:cxnSp>
        <p:nvCxnSpPr>
          <p:cNvPr id="56" name="Straight Connector 161">
            <a:extLst>
              <a:ext uri="{FF2B5EF4-FFF2-40B4-BE49-F238E27FC236}">
                <a16:creationId xmlns:a16="http://schemas.microsoft.com/office/drawing/2014/main" id="{C5CF61C9-243D-FBEF-EA44-96A63927AFDA}"/>
              </a:ext>
            </a:extLst>
          </p:cNvPr>
          <p:cNvCxnSpPr>
            <a:cxnSpLocks/>
          </p:cNvCxnSpPr>
          <p:nvPr/>
        </p:nvCxnSpPr>
        <p:spPr>
          <a:xfrm>
            <a:off x="2529364" y="3171663"/>
            <a:ext cx="0" cy="389357"/>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164">
            <a:extLst>
              <a:ext uri="{FF2B5EF4-FFF2-40B4-BE49-F238E27FC236}">
                <a16:creationId xmlns:a16="http://schemas.microsoft.com/office/drawing/2014/main" id="{B3B790A0-34DC-9C31-2F44-6ABEC85EE584}"/>
              </a:ext>
            </a:extLst>
          </p:cNvPr>
          <p:cNvCxnSpPr>
            <a:cxnSpLocks/>
          </p:cNvCxnSpPr>
          <p:nvPr/>
        </p:nvCxnSpPr>
        <p:spPr>
          <a:xfrm>
            <a:off x="5930650" y="3181026"/>
            <a:ext cx="0" cy="389357"/>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8" name="Straight Connector 166">
            <a:extLst>
              <a:ext uri="{FF2B5EF4-FFF2-40B4-BE49-F238E27FC236}">
                <a16:creationId xmlns:a16="http://schemas.microsoft.com/office/drawing/2014/main" id="{F9933086-F972-AB00-EB62-5DED83F17D6B}"/>
              </a:ext>
            </a:extLst>
          </p:cNvPr>
          <p:cNvCxnSpPr>
            <a:cxnSpLocks/>
          </p:cNvCxnSpPr>
          <p:nvPr/>
        </p:nvCxnSpPr>
        <p:spPr>
          <a:xfrm>
            <a:off x="1460933" y="2589285"/>
            <a:ext cx="186091"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59" name="Straight Connector 183">
            <a:extLst>
              <a:ext uri="{FF2B5EF4-FFF2-40B4-BE49-F238E27FC236}">
                <a16:creationId xmlns:a16="http://schemas.microsoft.com/office/drawing/2014/main" id="{58B40FFC-DCDC-859C-A015-3B021C3BA565}"/>
              </a:ext>
            </a:extLst>
          </p:cNvPr>
          <p:cNvCxnSpPr>
            <a:cxnSpLocks/>
          </p:cNvCxnSpPr>
          <p:nvPr/>
        </p:nvCxnSpPr>
        <p:spPr>
          <a:xfrm>
            <a:off x="1476660" y="2721731"/>
            <a:ext cx="402967"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0" name="Straight Connector 184">
            <a:extLst>
              <a:ext uri="{FF2B5EF4-FFF2-40B4-BE49-F238E27FC236}">
                <a16:creationId xmlns:a16="http://schemas.microsoft.com/office/drawing/2014/main" id="{612715DD-D99D-FE20-2F17-E0C54E74A1FF}"/>
              </a:ext>
            </a:extLst>
          </p:cNvPr>
          <p:cNvCxnSpPr>
            <a:cxnSpLocks/>
          </p:cNvCxnSpPr>
          <p:nvPr/>
        </p:nvCxnSpPr>
        <p:spPr>
          <a:xfrm>
            <a:off x="1476660" y="2875247"/>
            <a:ext cx="340730"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1" name="Straight Connector 185">
            <a:extLst>
              <a:ext uri="{FF2B5EF4-FFF2-40B4-BE49-F238E27FC236}">
                <a16:creationId xmlns:a16="http://schemas.microsoft.com/office/drawing/2014/main" id="{7DDE4B82-6019-670C-0240-03CBB52894F3}"/>
              </a:ext>
            </a:extLst>
          </p:cNvPr>
          <p:cNvCxnSpPr>
            <a:cxnSpLocks/>
          </p:cNvCxnSpPr>
          <p:nvPr/>
        </p:nvCxnSpPr>
        <p:spPr>
          <a:xfrm>
            <a:off x="3224863" y="2459848"/>
            <a:ext cx="182422"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2" name="Straight Connector 188">
            <a:extLst>
              <a:ext uri="{FF2B5EF4-FFF2-40B4-BE49-F238E27FC236}">
                <a16:creationId xmlns:a16="http://schemas.microsoft.com/office/drawing/2014/main" id="{B7682FB8-A4DD-A2E8-EE19-F588E6F78B08}"/>
              </a:ext>
            </a:extLst>
          </p:cNvPr>
          <p:cNvCxnSpPr>
            <a:cxnSpLocks/>
          </p:cNvCxnSpPr>
          <p:nvPr/>
        </p:nvCxnSpPr>
        <p:spPr>
          <a:xfrm>
            <a:off x="1808164" y="2872237"/>
            <a:ext cx="0" cy="112700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3" name="Straight Connector 191">
            <a:extLst>
              <a:ext uri="{FF2B5EF4-FFF2-40B4-BE49-F238E27FC236}">
                <a16:creationId xmlns:a16="http://schemas.microsoft.com/office/drawing/2014/main" id="{3E8EE7F0-2F73-795A-BF5B-C5A9B4BC9D2C}"/>
              </a:ext>
            </a:extLst>
          </p:cNvPr>
          <p:cNvCxnSpPr>
            <a:cxnSpLocks/>
          </p:cNvCxnSpPr>
          <p:nvPr/>
        </p:nvCxnSpPr>
        <p:spPr>
          <a:xfrm flipH="1" flipV="1">
            <a:off x="1795262" y="3989147"/>
            <a:ext cx="1739403" cy="13962"/>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4" name="Straight Connector 194">
            <a:extLst>
              <a:ext uri="{FF2B5EF4-FFF2-40B4-BE49-F238E27FC236}">
                <a16:creationId xmlns:a16="http://schemas.microsoft.com/office/drawing/2014/main" id="{AD412E76-8E7C-0E48-54F1-302F52EC1477}"/>
              </a:ext>
            </a:extLst>
          </p:cNvPr>
          <p:cNvCxnSpPr>
            <a:cxnSpLocks/>
          </p:cNvCxnSpPr>
          <p:nvPr/>
        </p:nvCxnSpPr>
        <p:spPr>
          <a:xfrm flipV="1">
            <a:off x="3534665" y="3989147"/>
            <a:ext cx="0" cy="145126"/>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5" name="Straight Connector 199">
            <a:extLst>
              <a:ext uri="{FF2B5EF4-FFF2-40B4-BE49-F238E27FC236}">
                <a16:creationId xmlns:a16="http://schemas.microsoft.com/office/drawing/2014/main" id="{A18AEF27-3603-0363-0F9E-308221EF9E2A}"/>
              </a:ext>
            </a:extLst>
          </p:cNvPr>
          <p:cNvCxnSpPr>
            <a:cxnSpLocks/>
          </p:cNvCxnSpPr>
          <p:nvPr/>
        </p:nvCxnSpPr>
        <p:spPr>
          <a:xfrm flipV="1">
            <a:off x="3674386" y="3815620"/>
            <a:ext cx="0" cy="340144"/>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6" name="Straight Connector 202">
            <a:extLst>
              <a:ext uri="{FF2B5EF4-FFF2-40B4-BE49-F238E27FC236}">
                <a16:creationId xmlns:a16="http://schemas.microsoft.com/office/drawing/2014/main" id="{058AFCB6-D7E5-703C-44BB-C7DDFF371D71}"/>
              </a:ext>
            </a:extLst>
          </p:cNvPr>
          <p:cNvCxnSpPr>
            <a:cxnSpLocks/>
          </p:cNvCxnSpPr>
          <p:nvPr/>
        </p:nvCxnSpPr>
        <p:spPr>
          <a:xfrm>
            <a:off x="1864567" y="2712910"/>
            <a:ext cx="0" cy="1108728"/>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7" name="Straight Connector 203">
            <a:extLst>
              <a:ext uri="{FF2B5EF4-FFF2-40B4-BE49-F238E27FC236}">
                <a16:creationId xmlns:a16="http://schemas.microsoft.com/office/drawing/2014/main" id="{14236D9C-61F6-A46B-32FC-3075C0F43358}"/>
              </a:ext>
            </a:extLst>
          </p:cNvPr>
          <p:cNvCxnSpPr>
            <a:cxnSpLocks/>
          </p:cNvCxnSpPr>
          <p:nvPr/>
        </p:nvCxnSpPr>
        <p:spPr>
          <a:xfrm flipH="1" flipV="1">
            <a:off x="1855469" y="3818218"/>
            <a:ext cx="1814441" cy="8243"/>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8" name="Straight Connector 209">
            <a:extLst>
              <a:ext uri="{FF2B5EF4-FFF2-40B4-BE49-F238E27FC236}">
                <a16:creationId xmlns:a16="http://schemas.microsoft.com/office/drawing/2014/main" id="{B82E2D64-8A13-C510-122C-915A45382869}"/>
              </a:ext>
            </a:extLst>
          </p:cNvPr>
          <p:cNvCxnSpPr>
            <a:cxnSpLocks/>
          </p:cNvCxnSpPr>
          <p:nvPr/>
        </p:nvCxnSpPr>
        <p:spPr>
          <a:xfrm>
            <a:off x="1631298" y="2576945"/>
            <a:ext cx="0" cy="10686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69" name="Straight Connector 213">
            <a:extLst>
              <a:ext uri="{FF2B5EF4-FFF2-40B4-BE49-F238E27FC236}">
                <a16:creationId xmlns:a16="http://schemas.microsoft.com/office/drawing/2014/main" id="{F4A9E4AB-E3F3-343E-5CC9-BF62C539482D}"/>
              </a:ext>
            </a:extLst>
          </p:cNvPr>
          <p:cNvCxnSpPr>
            <a:cxnSpLocks/>
          </p:cNvCxnSpPr>
          <p:nvPr/>
        </p:nvCxnSpPr>
        <p:spPr>
          <a:xfrm>
            <a:off x="1634445" y="2745513"/>
            <a:ext cx="0" cy="10686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70" name="Straight Connector 214">
            <a:extLst>
              <a:ext uri="{FF2B5EF4-FFF2-40B4-BE49-F238E27FC236}">
                <a16:creationId xmlns:a16="http://schemas.microsoft.com/office/drawing/2014/main" id="{94B3B11E-177E-FF71-2315-A63CEC930A52}"/>
              </a:ext>
            </a:extLst>
          </p:cNvPr>
          <p:cNvCxnSpPr>
            <a:cxnSpLocks/>
          </p:cNvCxnSpPr>
          <p:nvPr/>
        </p:nvCxnSpPr>
        <p:spPr>
          <a:xfrm>
            <a:off x="1634439" y="2905048"/>
            <a:ext cx="12488" cy="2187873"/>
          </a:xfrm>
          <a:prstGeom prst="line">
            <a:avLst/>
          </a:prstGeom>
          <a:ln w="12700"/>
        </p:spPr>
        <p:style>
          <a:lnRef idx="2">
            <a:schemeClr val="accent6"/>
          </a:lnRef>
          <a:fillRef idx="0">
            <a:schemeClr val="accent6"/>
          </a:fillRef>
          <a:effectRef idx="1">
            <a:schemeClr val="accent6"/>
          </a:effectRef>
          <a:fontRef idx="minor">
            <a:schemeClr val="tx1"/>
          </a:fontRef>
        </p:style>
      </p:cxnSp>
      <p:sp>
        <p:nvSpPr>
          <p:cNvPr id="71" name="Arc 70">
            <a:extLst>
              <a:ext uri="{FF2B5EF4-FFF2-40B4-BE49-F238E27FC236}">
                <a16:creationId xmlns:a16="http://schemas.microsoft.com/office/drawing/2014/main" id="{D149B6D7-EFB9-1AB9-C1C7-218114070E3A}"/>
              </a:ext>
            </a:extLst>
          </p:cNvPr>
          <p:cNvSpPr/>
          <p:nvPr/>
        </p:nvSpPr>
        <p:spPr>
          <a:xfrm>
            <a:off x="1599633" y="2664077"/>
            <a:ext cx="60386" cy="101478"/>
          </a:xfrm>
          <a:prstGeom prst="arc">
            <a:avLst>
              <a:gd name="adj1" fmla="val 16200000"/>
              <a:gd name="adj2" fmla="val 5433974"/>
            </a:avLst>
          </a:prstGeom>
          <a:ln w="12700"/>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latin typeface="Agency FB" panose="020B0503020202020204" pitchFamily="34" charset="0"/>
            </a:endParaRPr>
          </a:p>
        </p:txBody>
      </p:sp>
      <p:sp>
        <p:nvSpPr>
          <p:cNvPr id="72" name="Arc 71">
            <a:extLst>
              <a:ext uri="{FF2B5EF4-FFF2-40B4-BE49-F238E27FC236}">
                <a16:creationId xmlns:a16="http://schemas.microsoft.com/office/drawing/2014/main" id="{A053744F-5534-EB1D-CEB2-C49A431FC123}"/>
              </a:ext>
            </a:extLst>
          </p:cNvPr>
          <p:cNvSpPr/>
          <p:nvPr/>
        </p:nvSpPr>
        <p:spPr>
          <a:xfrm>
            <a:off x="1599712" y="2820869"/>
            <a:ext cx="60386" cy="101478"/>
          </a:xfrm>
          <a:prstGeom prst="arc">
            <a:avLst>
              <a:gd name="adj1" fmla="val 16200000"/>
              <a:gd name="adj2" fmla="val 5433974"/>
            </a:avLst>
          </a:prstGeom>
          <a:ln w="12700"/>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latin typeface="Agency FB" panose="020B0503020202020204" pitchFamily="34" charset="0"/>
            </a:endParaRPr>
          </a:p>
        </p:txBody>
      </p:sp>
      <p:cxnSp>
        <p:nvCxnSpPr>
          <p:cNvPr id="73" name="Straight Connector 221">
            <a:extLst>
              <a:ext uri="{FF2B5EF4-FFF2-40B4-BE49-F238E27FC236}">
                <a16:creationId xmlns:a16="http://schemas.microsoft.com/office/drawing/2014/main" id="{7B5641E7-23D4-A162-D789-3AEAB660926F}"/>
              </a:ext>
            </a:extLst>
          </p:cNvPr>
          <p:cNvCxnSpPr>
            <a:cxnSpLocks/>
          </p:cNvCxnSpPr>
          <p:nvPr/>
        </p:nvCxnSpPr>
        <p:spPr>
          <a:xfrm flipH="1" flipV="1">
            <a:off x="1647024" y="5075692"/>
            <a:ext cx="1905988" cy="3579"/>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74" name="Straight Connector 227">
            <a:extLst>
              <a:ext uri="{FF2B5EF4-FFF2-40B4-BE49-F238E27FC236}">
                <a16:creationId xmlns:a16="http://schemas.microsoft.com/office/drawing/2014/main" id="{E33BBA5E-765F-EF61-0A28-9C242072C5CB}"/>
              </a:ext>
            </a:extLst>
          </p:cNvPr>
          <p:cNvCxnSpPr>
            <a:cxnSpLocks/>
          </p:cNvCxnSpPr>
          <p:nvPr/>
        </p:nvCxnSpPr>
        <p:spPr>
          <a:xfrm>
            <a:off x="3390649" y="2450818"/>
            <a:ext cx="13253" cy="1337789"/>
          </a:xfrm>
          <a:prstGeom prst="line">
            <a:avLst/>
          </a:prstGeom>
          <a:ln w="12700"/>
        </p:spPr>
        <p:style>
          <a:lnRef idx="2">
            <a:schemeClr val="accent6"/>
          </a:lnRef>
          <a:fillRef idx="0">
            <a:schemeClr val="accent6"/>
          </a:fillRef>
          <a:effectRef idx="1">
            <a:schemeClr val="accent6"/>
          </a:effectRef>
          <a:fontRef idx="minor">
            <a:schemeClr val="tx1"/>
          </a:fontRef>
        </p:style>
      </p:cxnSp>
      <p:sp>
        <p:nvSpPr>
          <p:cNvPr id="75" name="Arc 74">
            <a:extLst>
              <a:ext uri="{FF2B5EF4-FFF2-40B4-BE49-F238E27FC236}">
                <a16:creationId xmlns:a16="http://schemas.microsoft.com/office/drawing/2014/main" id="{55F06195-3E61-C3AB-CACE-763FF852E1BD}"/>
              </a:ext>
            </a:extLst>
          </p:cNvPr>
          <p:cNvSpPr/>
          <p:nvPr/>
        </p:nvSpPr>
        <p:spPr>
          <a:xfrm>
            <a:off x="3361031" y="3773807"/>
            <a:ext cx="60386" cy="101478"/>
          </a:xfrm>
          <a:prstGeom prst="arc">
            <a:avLst>
              <a:gd name="adj1" fmla="val 16200000"/>
              <a:gd name="adj2" fmla="val 5433974"/>
            </a:avLst>
          </a:prstGeom>
          <a:ln w="12700"/>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latin typeface="Agency FB" panose="020B0503020202020204" pitchFamily="34" charset="0"/>
            </a:endParaRPr>
          </a:p>
        </p:txBody>
      </p:sp>
      <p:sp>
        <p:nvSpPr>
          <p:cNvPr id="76" name="Arc 75">
            <a:extLst>
              <a:ext uri="{FF2B5EF4-FFF2-40B4-BE49-F238E27FC236}">
                <a16:creationId xmlns:a16="http://schemas.microsoft.com/office/drawing/2014/main" id="{226CF7C6-15D0-7C2B-91B7-91FA898810EA}"/>
              </a:ext>
            </a:extLst>
          </p:cNvPr>
          <p:cNvSpPr/>
          <p:nvPr/>
        </p:nvSpPr>
        <p:spPr>
          <a:xfrm>
            <a:off x="3339668" y="3944216"/>
            <a:ext cx="88040" cy="115189"/>
          </a:xfrm>
          <a:prstGeom prst="arc">
            <a:avLst>
              <a:gd name="adj1" fmla="val 16200000"/>
              <a:gd name="adj2" fmla="val 5433974"/>
            </a:avLst>
          </a:prstGeom>
          <a:ln w="12700"/>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latin typeface="Agency FB" panose="020B0503020202020204" pitchFamily="34" charset="0"/>
            </a:endParaRPr>
          </a:p>
        </p:txBody>
      </p:sp>
      <p:cxnSp>
        <p:nvCxnSpPr>
          <p:cNvPr id="77" name="Straight Connector 234">
            <a:extLst>
              <a:ext uri="{FF2B5EF4-FFF2-40B4-BE49-F238E27FC236}">
                <a16:creationId xmlns:a16="http://schemas.microsoft.com/office/drawing/2014/main" id="{2122E13D-EEB0-5510-8C4B-601A3CA88316}"/>
              </a:ext>
            </a:extLst>
          </p:cNvPr>
          <p:cNvCxnSpPr>
            <a:cxnSpLocks/>
            <a:endCxn id="234" idx="0"/>
          </p:cNvCxnSpPr>
          <p:nvPr/>
        </p:nvCxnSpPr>
        <p:spPr>
          <a:xfrm flipH="1">
            <a:off x="3383689" y="3866173"/>
            <a:ext cx="20452" cy="78043"/>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78" name="Straight Connector 240">
            <a:extLst>
              <a:ext uri="{FF2B5EF4-FFF2-40B4-BE49-F238E27FC236}">
                <a16:creationId xmlns:a16="http://schemas.microsoft.com/office/drawing/2014/main" id="{3F8FE5AA-6ACD-DD37-EC2B-002D06C54797}"/>
              </a:ext>
            </a:extLst>
          </p:cNvPr>
          <p:cNvCxnSpPr>
            <a:cxnSpLocks/>
          </p:cNvCxnSpPr>
          <p:nvPr/>
        </p:nvCxnSpPr>
        <p:spPr>
          <a:xfrm>
            <a:off x="3391561" y="4049297"/>
            <a:ext cx="0" cy="99634"/>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79" name="Straight Connector 243">
            <a:extLst>
              <a:ext uri="{FF2B5EF4-FFF2-40B4-BE49-F238E27FC236}">
                <a16:creationId xmlns:a16="http://schemas.microsoft.com/office/drawing/2014/main" id="{DA5956B2-1FAA-C91E-32D1-3981853B46F5}"/>
              </a:ext>
            </a:extLst>
          </p:cNvPr>
          <p:cNvCxnSpPr>
            <a:cxnSpLocks/>
          </p:cNvCxnSpPr>
          <p:nvPr/>
        </p:nvCxnSpPr>
        <p:spPr>
          <a:xfrm>
            <a:off x="3534665" y="4965492"/>
            <a:ext cx="0" cy="117396"/>
          </a:xfrm>
          <a:prstGeom prst="line">
            <a:avLst/>
          </a:prstGeom>
          <a:ln w="12700"/>
        </p:spPr>
        <p:style>
          <a:lnRef idx="2">
            <a:schemeClr val="accent6"/>
          </a:lnRef>
          <a:fillRef idx="0">
            <a:schemeClr val="accent6"/>
          </a:fillRef>
          <a:effectRef idx="1">
            <a:schemeClr val="accent6"/>
          </a:effectRef>
          <a:fontRef idx="minor">
            <a:schemeClr val="tx1"/>
          </a:fontRef>
        </p:style>
      </p:cxnSp>
      <p:pic>
        <p:nvPicPr>
          <p:cNvPr id="80" name="Picture 246">
            <a:extLst>
              <a:ext uri="{FF2B5EF4-FFF2-40B4-BE49-F238E27FC236}">
                <a16:creationId xmlns:a16="http://schemas.microsoft.com/office/drawing/2014/main" id="{BAA0887C-0A0B-6825-7799-1845CE8D109F}"/>
              </a:ext>
            </a:extLst>
          </p:cNvPr>
          <p:cNvPicPr>
            <a:picLocks noChangeAspect="1"/>
          </p:cNvPicPr>
          <p:nvPr/>
        </p:nvPicPr>
        <p:blipFill>
          <a:blip r:embed="rId4"/>
          <a:stretch>
            <a:fillRect/>
          </a:stretch>
        </p:blipFill>
        <p:spPr>
          <a:xfrm>
            <a:off x="4797380" y="3722018"/>
            <a:ext cx="1244211" cy="769430"/>
          </a:xfrm>
          <a:prstGeom prst="rect">
            <a:avLst/>
          </a:prstGeom>
          <a:ln w="12700">
            <a:noFill/>
          </a:ln>
        </p:spPr>
      </p:pic>
      <p:pic>
        <p:nvPicPr>
          <p:cNvPr id="81" name="Picture 248">
            <a:extLst>
              <a:ext uri="{FF2B5EF4-FFF2-40B4-BE49-F238E27FC236}">
                <a16:creationId xmlns:a16="http://schemas.microsoft.com/office/drawing/2014/main" id="{E2AE1BE0-31E6-885A-EFFB-B7E45CFB9B54}"/>
              </a:ext>
            </a:extLst>
          </p:cNvPr>
          <p:cNvPicPr>
            <a:picLocks noChangeAspect="1"/>
          </p:cNvPicPr>
          <p:nvPr/>
        </p:nvPicPr>
        <p:blipFill>
          <a:blip r:embed="rId5"/>
          <a:stretch>
            <a:fillRect/>
          </a:stretch>
        </p:blipFill>
        <p:spPr>
          <a:xfrm>
            <a:off x="3770559" y="3770944"/>
            <a:ext cx="671545" cy="410345"/>
          </a:xfrm>
          <a:prstGeom prst="rect">
            <a:avLst/>
          </a:prstGeom>
          <a:ln w="12700">
            <a:noFill/>
          </a:ln>
        </p:spPr>
      </p:pic>
      <p:cxnSp>
        <p:nvCxnSpPr>
          <p:cNvPr id="82" name="Straight Connector 249">
            <a:extLst>
              <a:ext uri="{FF2B5EF4-FFF2-40B4-BE49-F238E27FC236}">
                <a16:creationId xmlns:a16="http://schemas.microsoft.com/office/drawing/2014/main" id="{56B9EE2D-D222-CBB7-FE14-11AB0ACE4159}"/>
              </a:ext>
            </a:extLst>
          </p:cNvPr>
          <p:cNvCxnSpPr>
            <a:cxnSpLocks/>
          </p:cNvCxnSpPr>
          <p:nvPr/>
        </p:nvCxnSpPr>
        <p:spPr>
          <a:xfrm>
            <a:off x="3864587" y="3560450"/>
            <a:ext cx="0" cy="29408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3" name="Straight Connector 251">
            <a:extLst>
              <a:ext uri="{FF2B5EF4-FFF2-40B4-BE49-F238E27FC236}">
                <a16:creationId xmlns:a16="http://schemas.microsoft.com/office/drawing/2014/main" id="{1E09669D-67E5-CBB5-069B-F217D5EDA3DE}"/>
              </a:ext>
            </a:extLst>
          </p:cNvPr>
          <p:cNvCxnSpPr>
            <a:cxnSpLocks/>
          </p:cNvCxnSpPr>
          <p:nvPr/>
        </p:nvCxnSpPr>
        <p:spPr>
          <a:xfrm>
            <a:off x="4325177" y="4102608"/>
            <a:ext cx="345996"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4" name="Straight Connector 253">
            <a:extLst>
              <a:ext uri="{FF2B5EF4-FFF2-40B4-BE49-F238E27FC236}">
                <a16:creationId xmlns:a16="http://schemas.microsoft.com/office/drawing/2014/main" id="{5823528B-E0BC-F404-3445-9768C1ADFEC3}"/>
              </a:ext>
            </a:extLst>
          </p:cNvPr>
          <p:cNvCxnSpPr>
            <a:cxnSpLocks/>
          </p:cNvCxnSpPr>
          <p:nvPr/>
        </p:nvCxnSpPr>
        <p:spPr>
          <a:xfrm>
            <a:off x="3391561" y="4938404"/>
            <a:ext cx="0" cy="171575"/>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85" name="Straight Connector 256">
            <a:extLst>
              <a:ext uri="{FF2B5EF4-FFF2-40B4-BE49-F238E27FC236}">
                <a16:creationId xmlns:a16="http://schemas.microsoft.com/office/drawing/2014/main" id="{660AB7AF-DE3B-A12E-AE22-2B9222210445}"/>
              </a:ext>
            </a:extLst>
          </p:cNvPr>
          <p:cNvCxnSpPr>
            <a:cxnSpLocks/>
          </p:cNvCxnSpPr>
          <p:nvPr/>
        </p:nvCxnSpPr>
        <p:spPr>
          <a:xfrm>
            <a:off x="3374253" y="5112289"/>
            <a:ext cx="509853" cy="393"/>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86" name="Straight Connector 275">
            <a:extLst>
              <a:ext uri="{FF2B5EF4-FFF2-40B4-BE49-F238E27FC236}">
                <a16:creationId xmlns:a16="http://schemas.microsoft.com/office/drawing/2014/main" id="{C0E60064-B732-A872-78AA-59586F632543}"/>
              </a:ext>
            </a:extLst>
          </p:cNvPr>
          <p:cNvCxnSpPr>
            <a:cxnSpLocks/>
          </p:cNvCxnSpPr>
          <p:nvPr/>
        </p:nvCxnSpPr>
        <p:spPr>
          <a:xfrm>
            <a:off x="5118269" y="4326188"/>
            <a:ext cx="0" cy="117392"/>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87" name="Straight Connector 276">
            <a:extLst>
              <a:ext uri="{FF2B5EF4-FFF2-40B4-BE49-F238E27FC236}">
                <a16:creationId xmlns:a16="http://schemas.microsoft.com/office/drawing/2014/main" id="{65885AA4-2B9D-6132-39C5-8AB65BD8A8BF}"/>
              </a:ext>
            </a:extLst>
          </p:cNvPr>
          <p:cNvCxnSpPr>
            <a:cxnSpLocks/>
          </p:cNvCxnSpPr>
          <p:nvPr/>
        </p:nvCxnSpPr>
        <p:spPr>
          <a:xfrm flipV="1">
            <a:off x="1472466" y="2434605"/>
            <a:ext cx="607786" cy="17014"/>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88" name="Straight Connector 279">
            <a:extLst>
              <a:ext uri="{FF2B5EF4-FFF2-40B4-BE49-F238E27FC236}">
                <a16:creationId xmlns:a16="http://schemas.microsoft.com/office/drawing/2014/main" id="{67CA8E9F-CFB2-41C0-49B5-C2E1D4763D8C}"/>
              </a:ext>
            </a:extLst>
          </p:cNvPr>
          <p:cNvCxnSpPr>
            <a:cxnSpLocks/>
          </p:cNvCxnSpPr>
          <p:nvPr/>
        </p:nvCxnSpPr>
        <p:spPr>
          <a:xfrm>
            <a:off x="2067455" y="2432649"/>
            <a:ext cx="0" cy="129833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89" name="Straight Connector 288">
            <a:extLst>
              <a:ext uri="{FF2B5EF4-FFF2-40B4-BE49-F238E27FC236}">
                <a16:creationId xmlns:a16="http://schemas.microsoft.com/office/drawing/2014/main" id="{C8831D7E-7841-FF01-59BC-2A36B4A9D6BA}"/>
              </a:ext>
            </a:extLst>
          </p:cNvPr>
          <p:cNvCxnSpPr>
            <a:cxnSpLocks/>
          </p:cNvCxnSpPr>
          <p:nvPr/>
        </p:nvCxnSpPr>
        <p:spPr>
          <a:xfrm flipH="1">
            <a:off x="4806940" y="4357444"/>
            <a:ext cx="174558"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90" name="Straight Connector 291">
            <a:extLst>
              <a:ext uri="{FF2B5EF4-FFF2-40B4-BE49-F238E27FC236}">
                <a16:creationId xmlns:a16="http://schemas.microsoft.com/office/drawing/2014/main" id="{535B6F08-E1C9-55D6-27D5-40134DDD366D}"/>
              </a:ext>
            </a:extLst>
          </p:cNvPr>
          <p:cNvCxnSpPr>
            <a:cxnSpLocks/>
          </p:cNvCxnSpPr>
          <p:nvPr/>
        </p:nvCxnSpPr>
        <p:spPr>
          <a:xfrm>
            <a:off x="4816375" y="3732010"/>
            <a:ext cx="0" cy="631806"/>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91" name="Straight Connector 263">
            <a:extLst>
              <a:ext uri="{FF2B5EF4-FFF2-40B4-BE49-F238E27FC236}">
                <a16:creationId xmlns:a16="http://schemas.microsoft.com/office/drawing/2014/main" id="{99C6E068-7C57-6555-6B07-944D90405830}"/>
              </a:ext>
            </a:extLst>
          </p:cNvPr>
          <p:cNvCxnSpPr>
            <a:cxnSpLocks/>
          </p:cNvCxnSpPr>
          <p:nvPr/>
        </p:nvCxnSpPr>
        <p:spPr>
          <a:xfrm>
            <a:off x="5265045" y="4338229"/>
            <a:ext cx="0" cy="726598"/>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92" name="Straight Connector 298">
            <a:extLst>
              <a:ext uri="{FF2B5EF4-FFF2-40B4-BE49-F238E27FC236}">
                <a16:creationId xmlns:a16="http://schemas.microsoft.com/office/drawing/2014/main" id="{2A420E9F-8786-4697-C8A1-1AB6936393BB}"/>
              </a:ext>
            </a:extLst>
          </p:cNvPr>
          <p:cNvCxnSpPr>
            <a:cxnSpLocks/>
          </p:cNvCxnSpPr>
          <p:nvPr/>
        </p:nvCxnSpPr>
        <p:spPr>
          <a:xfrm>
            <a:off x="5837881" y="4336373"/>
            <a:ext cx="0" cy="171577"/>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3" name="Straight Connector 302">
            <a:extLst>
              <a:ext uri="{FF2B5EF4-FFF2-40B4-BE49-F238E27FC236}">
                <a16:creationId xmlns:a16="http://schemas.microsoft.com/office/drawing/2014/main" id="{9647EE0A-7318-27AD-452B-E1C8B95A1B5F}"/>
              </a:ext>
            </a:extLst>
          </p:cNvPr>
          <p:cNvCxnSpPr>
            <a:cxnSpLocks/>
          </p:cNvCxnSpPr>
          <p:nvPr/>
        </p:nvCxnSpPr>
        <p:spPr>
          <a:xfrm flipV="1">
            <a:off x="4964157" y="3570383"/>
            <a:ext cx="0" cy="295979"/>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pic>
        <p:nvPicPr>
          <p:cNvPr id="94" name="Picture 10">
            <a:extLst>
              <a:ext uri="{FF2B5EF4-FFF2-40B4-BE49-F238E27FC236}">
                <a16:creationId xmlns:a16="http://schemas.microsoft.com/office/drawing/2014/main" id="{D8F12229-C4E6-BC09-BEA8-505623B15DFD}"/>
              </a:ext>
            </a:extLst>
          </p:cNvPr>
          <p:cNvPicPr>
            <a:picLocks noChangeAspect="1"/>
          </p:cNvPicPr>
          <p:nvPr/>
        </p:nvPicPr>
        <p:blipFill>
          <a:blip r:embed="rId6"/>
          <a:stretch>
            <a:fillRect/>
          </a:stretch>
        </p:blipFill>
        <p:spPr>
          <a:xfrm>
            <a:off x="5275065" y="5119761"/>
            <a:ext cx="914804" cy="799194"/>
          </a:xfrm>
          <a:prstGeom prst="rect">
            <a:avLst/>
          </a:prstGeom>
          <a:ln w="12700">
            <a:noFill/>
          </a:ln>
        </p:spPr>
      </p:pic>
      <p:pic>
        <p:nvPicPr>
          <p:cNvPr id="95" name="Picture 16">
            <a:extLst>
              <a:ext uri="{FF2B5EF4-FFF2-40B4-BE49-F238E27FC236}">
                <a16:creationId xmlns:a16="http://schemas.microsoft.com/office/drawing/2014/main" id="{69E441C9-25A2-E877-E1BB-CB9ED65D62EE}"/>
              </a:ext>
            </a:extLst>
          </p:cNvPr>
          <p:cNvPicPr>
            <a:picLocks noChangeAspect="1"/>
          </p:cNvPicPr>
          <p:nvPr/>
        </p:nvPicPr>
        <p:blipFill>
          <a:blip r:embed="rId6"/>
          <a:stretch>
            <a:fillRect/>
          </a:stretch>
        </p:blipFill>
        <p:spPr>
          <a:xfrm>
            <a:off x="6331463" y="5119761"/>
            <a:ext cx="914804" cy="799194"/>
          </a:xfrm>
          <a:prstGeom prst="rect">
            <a:avLst/>
          </a:prstGeom>
          <a:ln w="12700">
            <a:noFill/>
          </a:ln>
        </p:spPr>
      </p:pic>
      <p:cxnSp>
        <p:nvCxnSpPr>
          <p:cNvPr id="96" name="Straight Connector 29">
            <a:extLst>
              <a:ext uri="{FF2B5EF4-FFF2-40B4-BE49-F238E27FC236}">
                <a16:creationId xmlns:a16="http://schemas.microsoft.com/office/drawing/2014/main" id="{0ACB53D2-8455-10EA-E2F3-9D1FC1D0BB17}"/>
              </a:ext>
            </a:extLst>
          </p:cNvPr>
          <p:cNvCxnSpPr>
            <a:cxnSpLocks/>
          </p:cNvCxnSpPr>
          <p:nvPr/>
        </p:nvCxnSpPr>
        <p:spPr>
          <a:xfrm flipV="1">
            <a:off x="6107007" y="4858437"/>
            <a:ext cx="0" cy="373754"/>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7" name="Straight Connector 31">
            <a:extLst>
              <a:ext uri="{FF2B5EF4-FFF2-40B4-BE49-F238E27FC236}">
                <a16:creationId xmlns:a16="http://schemas.microsoft.com/office/drawing/2014/main" id="{389C7D31-BB6D-C170-4761-473AB320BD0E}"/>
              </a:ext>
            </a:extLst>
          </p:cNvPr>
          <p:cNvCxnSpPr>
            <a:cxnSpLocks/>
          </p:cNvCxnSpPr>
          <p:nvPr/>
        </p:nvCxnSpPr>
        <p:spPr>
          <a:xfrm flipV="1">
            <a:off x="7137297" y="4858437"/>
            <a:ext cx="0" cy="651892"/>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8" name="Straight Connector 37">
            <a:extLst>
              <a:ext uri="{FF2B5EF4-FFF2-40B4-BE49-F238E27FC236}">
                <a16:creationId xmlns:a16="http://schemas.microsoft.com/office/drawing/2014/main" id="{DD77638F-2E69-5BC8-67D3-835298248C22}"/>
              </a:ext>
            </a:extLst>
          </p:cNvPr>
          <p:cNvCxnSpPr>
            <a:cxnSpLocks/>
          </p:cNvCxnSpPr>
          <p:nvPr/>
        </p:nvCxnSpPr>
        <p:spPr>
          <a:xfrm>
            <a:off x="5858548" y="5225991"/>
            <a:ext cx="259122" cy="620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9" name="Straight Connector 40">
            <a:extLst>
              <a:ext uri="{FF2B5EF4-FFF2-40B4-BE49-F238E27FC236}">
                <a16:creationId xmlns:a16="http://schemas.microsoft.com/office/drawing/2014/main" id="{BC33314D-25F1-6409-4619-B7FAF39CCF00}"/>
              </a:ext>
            </a:extLst>
          </p:cNvPr>
          <p:cNvCxnSpPr>
            <a:cxnSpLocks/>
          </p:cNvCxnSpPr>
          <p:nvPr/>
        </p:nvCxnSpPr>
        <p:spPr>
          <a:xfrm>
            <a:off x="6900026" y="5225991"/>
            <a:ext cx="257793" cy="620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0" name="Straight Connector 43">
            <a:extLst>
              <a:ext uri="{FF2B5EF4-FFF2-40B4-BE49-F238E27FC236}">
                <a16:creationId xmlns:a16="http://schemas.microsoft.com/office/drawing/2014/main" id="{4E4F2EB2-00E0-39AA-6CF0-3731BD77817B}"/>
              </a:ext>
            </a:extLst>
          </p:cNvPr>
          <p:cNvCxnSpPr>
            <a:cxnSpLocks/>
          </p:cNvCxnSpPr>
          <p:nvPr/>
        </p:nvCxnSpPr>
        <p:spPr>
          <a:xfrm>
            <a:off x="5300099" y="5556455"/>
            <a:ext cx="0" cy="444528"/>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01" name="Straight Connector 47">
            <a:extLst>
              <a:ext uri="{FF2B5EF4-FFF2-40B4-BE49-F238E27FC236}">
                <a16:creationId xmlns:a16="http://schemas.microsoft.com/office/drawing/2014/main" id="{646A1C0B-06B2-9521-33F4-18883ACE1FA6}"/>
              </a:ext>
            </a:extLst>
          </p:cNvPr>
          <p:cNvCxnSpPr>
            <a:cxnSpLocks/>
          </p:cNvCxnSpPr>
          <p:nvPr/>
        </p:nvCxnSpPr>
        <p:spPr>
          <a:xfrm>
            <a:off x="5287649" y="5564864"/>
            <a:ext cx="287031"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102" name="Straight Connector 52">
            <a:extLst>
              <a:ext uri="{FF2B5EF4-FFF2-40B4-BE49-F238E27FC236}">
                <a16:creationId xmlns:a16="http://schemas.microsoft.com/office/drawing/2014/main" id="{803DB2F5-4E0D-667A-7B2C-5F7AE9113997}"/>
              </a:ext>
            </a:extLst>
          </p:cNvPr>
          <p:cNvCxnSpPr>
            <a:cxnSpLocks/>
          </p:cNvCxnSpPr>
          <p:nvPr/>
        </p:nvCxnSpPr>
        <p:spPr>
          <a:xfrm>
            <a:off x="5272824" y="5056692"/>
            <a:ext cx="2103683"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103" name="Straight Connector 58">
            <a:extLst>
              <a:ext uri="{FF2B5EF4-FFF2-40B4-BE49-F238E27FC236}">
                <a16:creationId xmlns:a16="http://schemas.microsoft.com/office/drawing/2014/main" id="{44EF9077-AABB-FC92-64BB-0297037DFC9A}"/>
              </a:ext>
            </a:extLst>
          </p:cNvPr>
          <p:cNvCxnSpPr>
            <a:cxnSpLocks/>
          </p:cNvCxnSpPr>
          <p:nvPr/>
        </p:nvCxnSpPr>
        <p:spPr>
          <a:xfrm>
            <a:off x="6195420" y="5043647"/>
            <a:ext cx="0" cy="622324"/>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04" name="Straight Connector 61">
            <a:extLst>
              <a:ext uri="{FF2B5EF4-FFF2-40B4-BE49-F238E27FC236}">
                <a16:creationId xmlns:a16="http://schemas.microsoft.com/office/drawing/2014/main" id="{CC1CEEB4-651E-C1AA-B3F8-00BC8F133483}"/>
              </a:ext>
            </a:extLst>
          </p:cNvPr>
          <p:cNvCxnSpPr>
            <a:cxnSpLocks/>
          </p:cNvCxnSpPr>
          <p:nvPr/>
        </p:nvCxnSpPr>
        <p:spPr>
          <a:xfrm>
            <a:off x="7365401" y="5041448"/>
            <a:ext cx="0" cy="624522"/>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05" name="Straight Connector 67">
            <a:extLst>
              <a:ext uri="{FF2B5EF4-FFF2-40B4-BE49-F238E27FC236}">
                <a16:creationId xmlns:a16="http://schemas.microsoft.com/office/drawing/2014/main" id="{3620703A-48DA-72F2-A9E5-5F560809F94A}"/>
              </a:ext>
            </a:extLst>
          </p:cNvPr>
          <p:cNvCxnSpPr>
            <a:cxnSpLocks/>
          </p:cNvCxnSpPr>
          <p:nvPr/>
        </p:nvCxnSpPr>
        <p:spPr>
          <a:xfrm>
            <a:off x="5912437" y="5658436"/>
            <a:ext cx="287031"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106" name="Straight Connector 69">
            <a:extLst>
              <a:ext uri="{FF2B5EF4-FFF2-40B4-BE49-F238E27FC236}">
                <a16:creationId xmlns:a16="http://schemas.microsoft.com/office/drawing/2014/main" id="{72620FD1-0E1B-E21C-9B22-3985CE2B0E42}"/>
              </a:ext>
            </a:extLst>
          </p:cNvPr>
          <p:cNvCxnSpPr>
            <a:cxnSpLocks/>
          </p:cNvCxnSpPr>
          <p:nvPr/>
        </p:nvCxnSpPr>
        <p:spPr>
          <a:xfrm>
            <a:off x="7279971" y="5667870"/>
            <a:ext cx="101272"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107" name="Straight Connector 73">
            <a:extLst>
              <a:ext uri="{FF2B5EF4-FFF2-40B4-BE49-F238E27FC236}">
                <a16:creationId xmlns:a16="http://schemas.microsoft.com/office/drawing/2014/main" id="{8C322546-0612-0434-7C2F-AC33C9D793E9}"/>
              </a:ext>
            </a:extLst>
          </p:cNvPr>
          <p:cNvCxnSpPr>
            <a:cxnSpLocks/>
          </p:cNvCxnSpPr>
          <p:nvPr/>
        </p:nvCxnSpPr>
        <p:spPr>
          <a:xfrm flipH="1">
            <a:off x="495256" y="1709462"/>
            <a:ext cx="3039409" cy="17738"/>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08" name="Straight Connector 89">
            <a:extLst>
              <a:ext uri="{FF2B5EF4-FFF2-40B4-BE49-F238E27FC236}">
                <a16:creationId xmlns:a16="http://schemas.microsoft.com/office/drawing/2014/main" id="{5191B449-7A79-C4E3-48FA-061287CEA6E1}"/>
              </a:ext>
            </a:extLst>
          </p:cNvPr>
          <p:cNvCxnSpPr>
            <a:cxnSpLocks/>
          </p:cNvCxnSpPr>
          <p:nvPr/>
        </p:nvCxnSpPr>
        <p:spPr>
          <a:xfrm>
            <a:off x="543583" y="6341667"/>
            <a:ext cx="1969225"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09" name="Straight Connector 92">
            <a:extLst>
              <a:ext uri="{FF2B5EF4-FFF2-40B4-BE49-F238E27FC236}">
                <a16:creationId xmlns:a16="http://schemas.microsoft.com/office/drawing/2014/main" id="{22842B5A-79A1-AE8B-0D54-0AF369E653A2}"/>
              </a:ext>
            </a:extLst>
          </p:cNvPr>
          <p:cNvCxnSpPr>
            <a:cxnSpLocks/>
          </p:cNvCxnSpPr>
          <p:nvPr/>
        </p:nvCxnSpPr>
        <p:spPr>
          <a:xfrm>
            <a:off x="2472518" y="6342110"/>
            <a:ext cx="3577205"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10" name="Straight Connector 107">
            <a:extLst>
              <a:ext uri="{FF2B5EF4-FFF2-40B4-BE49-F238E27FC236}">
                <a16:creationId xmlns:a16="http://schemas.microsoft.com/office/drawing/2014/main" id="{C79C82EB-BBB3-CADF-C9D2-4E7C6754957F}"/>
              </a:ext>
            </a:extLst>
          </p:cNvPr>
          <p:cNvCxnSpPr>
            <a:cxnSpLocks/>
          </p:cNvCxnSpPr>
          <p:nvPr/>
        </p:nvCxnSpPr>
        <p:spPr>
          <a:xfrm>
            <a:off x="5867355" y="5754005"/>
            <a:ext cx="240863"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11" name="Straight Connector 119">
            <a:extLst>
              <a:ext uri="{FF2B5EF4-FFF2-40B4-BE49-F238E27FC236}">
                <a16:creationId xmlns:a16="http://schemas.microsoft.com/office/drawing/2014/main" id="{5729753C-D810-5918-154C-FDF228A80D30}"/>
              </a:ext>
            </a:extLst>
          </p:cNvPr>
          <p:cNvCxnSpPr>
            <a:cxnSpLocks/>
          </p:cNvCxnSpPr>
          <p:nvPr/>
        </p:nvCxnSpPr>
        <p:spPr>
          <a:xfrm>
            <a:off x="6188608" y="5570227"/>
            <a:ext cx="440930" cy="0"/>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12" name="Straight Connector 128">
            <a:extLst>
              <a:ext uri="{FF2B5EF4-FFF2-40B4-BE49-F238E27FC236}">
                <a16:creationId xmlns:a16="http://schemas.microsoft.com/office/drawing/2014/main" id="{6956BE13-89A5-A1F7-BFE3-DD40FB4BB557}"/>
              </a:ext>
            </a:extLst>
          </p:cNvPr>
          <p:cNvCxnSpPr>
            <a:cxnSpLocks/>
          </p:cNvCxnSpPr>
          <p:nvPr/>
        </p:nvCxnSpPr>
        <p:spPr>
          <a:xfrm>
            <a:off x="5837881" y="4504643"/>
            <a:ext cx="2069240"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3" name="Straight Connector 130">
            <a:extLst>
              <a:ext uri="{FF2B5EF4-FFF2-40B4-BE49-F238E27FC236}">
                <a16:creationId xmlns:a16="http://schemas.microsoft.com/office/drawing/2014/main" id="{9EDB2AA7-BC90-3967-9799-C10B9827E2DD}"/>
              </a:ext>
            </a:extLst>
          </p:cNvPr>
          <p:cNvCxnSpPr>
            <a:cxnSpLocks/>
          </p:cNvCxnSpPr>
          <p:nvPr/>
        </p:nvCxnSpPr>
        <p:spPr>
          <a:xfrm>
            <a:off x="7899250" y="2630375"/>
            <a:ext cx="0" cy="3441338"/>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4" name="Straight Connector 135">
            <a:extLst>
              <a:ext uri="{FF2B5EF4-FFF2-40B4-BE49-F238E27FC236}">
                <a16:creationId xmlns:a16="http://schemas.microsoft.com/office/drawing/2014/main" id="{59C710AB-3B42-0150-3DC8-54338BB033E7}"/>
              </a:ext>
            </a:extLst>
          </p:cNvPr>
          <p:cNvCxnSpPr>
            <a:cxnSpLocks/>
          </p:cNvCxnSpPr>
          <p:nvPr/>
        </p:nvCxnSpPr>
        <p:spPr>
          <a:xfrm>
            <a:off x="5419485" y="6060776"/>
            <a:ext cx="247505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5" name="Straight Connector 147">
            <a:extLst>
              <a:ext uri="{FF2B5EF4-FFF2-40B4-BE49-F238E27FC236}">
                <a16:creationId xmlns:a16="http://schemas.microsoft.com/office/drawing/2014/main" id="{8B8AC113-2F05-372B-47EE-B763AC919BBD}"/>
              </a:ext>
            </a:extLst>
          </p:cNvPr>
          <p:cNvCxnSpPr>
            <a:cxnSpLocks/>
          </p:cNvCxnSpPr>
          <p:nvPr/>
        </p:nvCxnSpPr>
        <p:spPr>
          <a:xfrm>
            <a:off x="6399824" y="5814353"/>
            <a:ext cx="0" cy="257293"/>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6" name="Straight Connector 150">
            <a:extLst>
              <a:ext uri="{FF2B5EF4-FFF2-40B4-BE49-F238E27FC236}">
                <a16:creationId xmlns:a16="http://schemas.microsoft.com/office/drawing/2014/main" id="{5A37CF3A-87D2-A3B8-A329-A9749ACD3CD1}"/>
              </a:ext>
            </a:extLst>
          </p:cNvPr>
          <p:cNvCxnSpPr>
            <a:cxnSpLocks/>
          </p:cNvCxnSpPr>
          <p:nvPr/>
        </p:nvCxnSpPr>
        <p:spPr>
          <a:xfrm>
            <a:off x="5419485" y="5814353"/>
            <a:ext cx="0" cy="257293"/>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7" name="Straight Connector 151">
            <a:extLst>
              <a:ext uri="{FF2B5EF4-FFF2-40B4-BE49-F238E27FC236}">
                <a16:creationId xmlns:a16="http://schemas.microsoft.com/office/drawing/2014/main" id="{83FFB120-457C-FA8B-BF07-345AB54D4E6F}"/>
              </a:ext>
            </a:extLst>
          </p:cNvPr>
          <p:cNvCxnSpPr>
            <a:cxnSpLocks/>
          </p:cNvCxnSpPr>
          <p:nvPr/>
        </p:nvCxnSpPr>
        <p:spPr>
          <a:xfrm>
            <a:off x="5419485" y="5821502"/>
            <a:ext cx="14113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8" name="Straight Connector 154">
            <a:extLst>
              <a:ext uri="{FF2B5EF4-FFF2-40B4-BE49-F238E27FC236}">
                <a16:creationId xmlns:a16="http://schemas.microsoft.com/office/drawing/2014/main" id="{C155077B-9991-18BA-7CDE-DE253F46080D}"/>
              </a:ext>
            </a:extLst>
          </p:cNvPr>
          <p:cNvCxnSpPr>
            <a:cxnSpLocks/>
          </p:cNvCxnSpPr>
          <p:nvPr/>
        </p:nvCxnSpPr>
        <p:spPr>
          <a:xfrm>
            <a:off x="6394727" y="5827559"/>
            <a:ext cx="206045"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9" name="Straight Connector 312">
            <a:extLst>
              <a:ext uri="{FF2B5EF4-FFF2-40B4-BE49-F238E27FC236}">
                <a16:creationId xmlns:a16="http://schemas.microsoft.com/office/drawing/2014/main" id="{93712CF9-6C07-3FA3-8D8D-984C3B918FCB}"/>
              </a:ext>
            </a:extLst>
          </p:cNvPr>
          <p:cNvCxnSpPr>
            <a:cxnSpLocks/>
          </p:cNvCxnSpPr>
          <p:nvPr/>
        </p:nvCxnSpPr>
        <p:spPr>
          <a:xfrm>
            <a:off x="5293123" y="5988942"/>
            <a:ext cx="1966507" cy="0"/>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20" name="Straight Connector 315">
            <a:extLst>
              <a:ext uri="{FF2B5EF4-FFF2-40B4-BE49-F238E27FC236}">
                <a16:creationId xmlns:a16="http://schemas.microsoft.com/office/drawing/2014/main" id="{142CA0FE-D7E2-F689-CB49-5D3A95170F19}"/>
              </a:ext>
            </a:extLst>
          </p:cNvPr>
          <p:cNvCxnSpPr>
            <a:cxnSpLocks/>
          </p:cNvCxnSpPr>
          <p:nvPr/>
        </p:nvCxnSpPr>
        <p:spPr>
          <a:xfrm flipV="1">
            <a:off x="7246267" y="5558488"/>
            <a:ext cx="0" cy="442495"/>
          </a:xfrm>
          <a:prstGeom prst="line">
            <a:avLst/>
          </a:prstGeom>
          <a:ln w="12700"/>
        </p:spPr>
        <p:style>
          <a:lnRef idx="2">
            <a:schemeClr val="accent5"/>
          </a:lnRef>
          <a:fillRef idx="0">
            <a:schemeClr val="accent5"/>
          </a:fillRef>
          <a:effectRef idx="1">
            <a:schemeClr val="accent5"/>
          </a:effectRef>
          <a:fontRef idx="minor">
            <a:schemeClr val="tx1"/>
          </a:fontRef>
        </p:style>
      </p:cxnSp>
      <p:cxnSp>
        <p:nvCxnSpPr>
          <p:cNvPr id="121" name="Straight Connector 318">
            <a:extLst>
              <a:ext uri="{FF2B5EF4-FFF2-40B4-BE49-F238E27FC236}">
                <a16:creationId xmlns:a16="http://schemas.microsoft.com/office/drawing/2014/main" id="{CAF9A295-D070-9A67-2526-52B2DAF0F5A0}"/>
              </a:ext>
            </a:extLst>
          </p:cNvPr>
          <p:cNvCxnSpPr>
            <a:cxnSpLocks/>
          </p:cNvCxnSpPr>
          <p:nvPr/>
        </p:nvCxnSpPr>
        <p:spPr>
          <a:xfrm>
            <a:off x="6948255" y="5566516"/>
            <a:ext cx="296522" cy="0"/>
          </a:xfrm>
          <a:prstGeom prst="line">
            <a:avLst/>
          </a:prstGeom>
          <a:ln w="12700"/>
        </p:spPr>
        <p:style>
          <a:lnRef idx="2">
            <a:schemeClr val="accent5"/>
          </a:lnRef>
          <a:fillRef idx="0">
            <a:schemeClr val="accent5"/>
          </a:fillRef>
          <a:effectRef idx="1">
            <a:schemeClr val="accent5"/>
          </a:effectRef>
          <a:fontRef idx="minor">
            <a:schemeClr val="tx1"/>
          </a:fontRef>
        </p:style>
      </p:cxnSp>
      <p:sp>
        <p:nvSpPr>
          <p:cNvPr id="122" name="Arc 121">
            <a:extLst>
              <a:ext uri="{FF2B5EF4-FFF2-40B4-BE49-F238E27FC236}">
                <a16:creationId xmlns:a16="http://schemas.microsoft.com/office/drawing/2014/main" id="{866037CC-6415-CA1D-B012-FB2DC8B8090B}"/>
              </a:ext>
            </a:extLst>
          </p:cNvPr>
          <p:cNvSpPr/>
          <p:nvPr/>
        </p:nvSpPr>
        <p:spPr>
          <a:xfrm rot="16200000">
            <a:off x="7215861" y="5621066"/>
            <a:ext cx="57793" cy="106031"/>
          </a:xfrm>
          <a:prstGeom prst="arc">
            <a:avLst>
              <a:gd name="adj1" fmla="val 16200000"/>
              <a:gd name="adj2" fmla="val 5433974"/>
            </a:avLst>
          </a:prstGeom>
          <a:ln w="12700">
            <a:solidFill>
              <a:schemeClr val="accent5"/>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latin typeface="Agency FB" panose="020B0503020202020204" pitchFamily="34" charset="0"/>
            </a:endParaRPr>
          </a:p>
        </p:txBody>
      </p:sp>
      <p:cxnSp>
        <p:nvCxnSpPr>
          <p:cNvPr id="123" name="Straight Connector 326">
            <a:extLst>
              <a:ext uri="{FF2B5EF4-FFF2-40B4-BE49-F238E27FC236}">
                <a16:creationId xmlns:a16="http://schemas.microsoft.com/office/drawing/2014/main" id="{1E133670-D092-F6E7-1595-79C26A6F4290}"/>
              </a:ext>
            </a:extLst>
          </p:cNvPr>
          <p:cNvCxnSpPr>
            <a:cxnSpLocks/>
          </p:cNvCxnSpPr>
          <p:nvPr/>
        </p:nvCxnSpPr>
        <p:spPr>
          <a:xfrm>
            <a:off x="6950352" y="5667870"/>
            <a:ext cx="246313"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124" name="Straight Connector 15">
            <a:extLst>
              <a:ext uri="{FF2B5EF4-FFF2-40B4-BE49-F238E27FC236}">
                <a16:creationId xmlns:a16="http://schemas.microsoft.com/office/drawing/2014/main" id="{2BCFAFE1-FD67-5AD4-057A-0175990C94B1}"/>
              </a:ext>
            </a:extLst>
          </p:cNvPr>
          <p:cNvCxnSpPr>
            <a:cxnSpLocks/>
          </p:cNvCxnSpPr>
          <p:nvPr/>
        </p:nvCxnSpPr>
        <p:spPr>
          <a:xfrm>
            <a:off x="3534665" y="1702387"/>
            <a:ext cx="16575" cy="91340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25" name="Straight Connector 30">
            <a:extLst>
              <a:ext uri="{FF2B5EF4-FFF2-40B4-BE49-F238E27FC236}">
                <a16:creationId xmlns:a16="http://schemas.microsoft.com/office/drawing/2014/main" id="{24717BD1-A0D6-69BC-1729-1C35CF81EA81}"/>
              </a:ext>
            </a:extLst>
          </p:cNvPr>
          <p:cNvCxnSpPr>
            <a:cxnSpLocks/>
          </p:cNvCxnSpPr>
          <p:nvPr/>
        </p:nvCxnSpPr>
        <p:spPr>
          <a:xfrm flipH="1">
            <a:off x="3213956" y="2606183"/>
            <a:ext cx="320709"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26" name="Straight Connector 45">
            <a:extLst>
              <a:ext uri="{FF2B5EF4-FFF2-40B4-BE49-F238E27FC236}">
                <a16:creationId xmlns:a16="http://schemas.microsoft.com/office/drawing/2014/main" id="{EA7AD59E-1762-A897-CAB3-9DD3C8E6DED2}"/>
              </a:ext>
            </a:extLst>
          </p:cNvPr>
          <p:cNvCxnSpPr>
            <a:cxnSpLocks/>
          </p:cNvCxnSpPr>
          <p:nvPr/>
        </p:nvCxnSpPr>
        <p:spPr>
          <a:xfrm flipH="1">
            <a:off x="3224863" y="2731936"/>
            <a:ext cx="608929" cy="8753"/>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27" name="Straight Connector 48">
            <a:extLst>
              <a:ext uri="{FF2B5EF4-FFF2-40B4-BE49-F238E27FC236}">
                <a16:creationId xmlns:a16="http://schemas.microsoft.com/office/drawing/2014/main" id="{0FBB575D-5276-FFFF-27FD-4E3F161CF386}"/>
              </a:ext>
            </a:extLst>
          </p:cNvPr>
          <p:cNvCxnSpPr>
            <a:cxnSpLocks/>
          </p:cNvCxnSpPr>
          <p:nvPr/>
        </p:nvCxnSpPr>
        <p:spPr>
          <a:xfrm>
            <a:off x="3798095" y="1646640"/>
            <a:ext cx="21021" cy="1091033"/>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28" name="Straight Connector 72">
            <a:extLst>
              <a:ext uri="{FF2B5EF4-FFF2-40B4-BE49-F238E27FC236}">
                <a16:creationId xmlns:a16="http://schemas.microsoft.com/office/drawing/2014/main" id="{F8A55CDC-2664-BC6C-A873-E9F4AED7A06D}"/>
              </a:ext>
            </a:extLst>
          </p:cNvPr>
          <p:cNvCxnSpPr>
            <a:cxnSpLocks/>
          </p:cNvCxnSpPr>
          <p:nvPr/>
        </p:nvCxnSpPr>
        <p:spPr>
          <a:xfrm>
            <a:off x="5877853" y="5814353"/>
            <a:ext cx="171870"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29" name="Straight Connector 149">
            <a:extLst>
              <a:ext uri="{FF2B5EF4-FFF2-40B4-BE49-F238E27FC236}">
                <a16:creationId xmlns:a16="http://schemas.microsoft.com/office/drawing/2014/main" id="{A616B633-DCCA-105A-B118-34E81FDC0F1D}"/>
              </a:ext>
            </a:extLst>
          </p:cNvPr>
          <p:cNvCxnSpPr>
            <a:cxnSpLocks/>
          </p:cNvCxnSpPr>
          <p:nvPr/>
        </p:nvCxnSpPr>
        <p:spPr>
          <a:xfrm flipH="1">
            <a:off x="3205559" y="2872237"/>
            <a:ext cx="745070" cy="8753"/>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0" name="Straight Connector 153">
            <a:extLst>
              <a:ext uri="{FF2B5EF4-FFF2-40B4-BE49-F238E27FC236}">
                <a16:creationId xmlns:a16="http://schemas.microsoft.com/office/drawing/2014/main" id="{5C516031-4CEF-1335-D95A-DA2D4CA86AAC}"/>
              </a:ext>
            </a:extLst>
          </p:cNvPr>
          <p:cNvCxnSpPr>
            <a:cxnSpLocks/>
          </p:cNvCxnSpPr>
          <p:nvPr/>
        </p:nvCxnSpPr>
        <p:spPr>
          <a:xfrm>
            <a:off x="3904568" y="1611707"/>
            <a:ext cx="13067" cy="1273576"/>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1" name="Straight Connector 156">
            <a:extLst>
              <a:ext uri="{FF2B5EF4-FFF2-40B4-BE49-F238E27FC236}">
                <a16:creationId xmlns:a16="http://schemas.microsoft.com/office/drawing/2014/main" id="{E5F0C496-2E1B-5DD8-C45C-B453F6CBDA44}"/>
              </a:ext>
            </a:extLst>
          </p:cNvPr>
          <p:cNvCxnSpPr>
            <a:cxnSpLocks/>
          </p:cNvCxnSpPr>
          <p:nvPr/>
        </p:nvCxnSpPr>
        <p:spPr>
          <a:xfrm flipH="1">
            <a:off x="312904" y="1603076"/>
            <a:ext cx="3580636" cy="25221"/>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2" name="Straight Connector 167">
            <a:extLst>
              <a:ext uri="{FF2B5EF4-FFF2-40B4-BE49-F238E27FC236}">
                <a16:creationId xmlns:a16="http://schemas.microsoft.com/office/drawing/2014/main" id="{C41598EF-32D2-87A4-E7BB-427AA8BDDD47}"/>
              </a:ext>
            </a:extLst>
          </p:cNvPr>
          <p:cNvCxnSpPr>
            <a:cxnSpLocks/>
          </p:cNvCxnSpPr>
          <p:nvPr/>
        </p:nvCxnSpPr>
        <p:spPr>
          <a:xfrm>
            <a:off x="7659127" y="5323700"/>
            <a:ext cx="0" cy="1179016"/>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3" name="Straight Connector 169">
            <a:extLst>
              <a:ext uri="{FF2B5EF4-FFF2-40B4-BE49-F238E27FC236}">
                <a16:creationId xmlns:a16="http://schemas.microsoft.com/office/drawing/2014/main" id="{52E227C9-7A2B-B410-D7F1-7F5830D6003E}"/>
              </a:ext>
            </a:extLst>
          </p:cNvPr>
          <p:cNvCxnSpPr>
            <a:cxnSpLocks/>
          </p:cNvCxnSpPr>
          <p:nvPr/>
        </p:nvCxnSpPr>
        <p:spPr>
          <a:xfrm>
            <a:off x="6972111" y="5316557"/>
            <a:ext cx="705157"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4" name="Straight Connector 173">
            <a:extLst>
              <a:ext uri="{FF2B5EF4-FFF2-40B4-BE49-F238E27FC236}">
                <a16:creationId xmlns:a16="http://schemas.microsoft.com/office/drawing/2014/main" id="{4CF016CE-790B-A35A-E453-C9AC1D979C52}"/>
              </a:ext>
            </a:extLst>
          </p:cNvPr>
          <p:cNvCxnSpPr>
            <a:cxnSpLocks/>
          </p:cNvCxnSpPr>
          <p:nvPr/>
        </p:nvCxnSpPr>
        <p:spPr>
          <a:xfrm flipV="1">
            <a:off x="5632482" y="2473664"/>
            <a:ext cx="0" cy="96207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5" name="Straight Connector 182">
            <a:extLst>
              <a:ext uri="{FF2B5EF4-FFF2-40B4-BE49-F238E27FC236}">
                <a16:creationId xmlns:a16="http://schemas.microsoft.com/office/drawing/2014/main" id="{E58D4CBF-48D9-0EA7-9D51-9FA3A411348A}"/>
              </a:ext>
            </a:extLst>
          </p:cNvPr>
          <p:cNvCxnSpPr>
            <a:cxnSpLocks/>
          </p:cNvCxnSpPr>
          <p:nvPr/>
        </p:nvCxnSpPr>
        <p:spPr>
          <a:xfrm flipH="1">
            <a:off x="5632595" y="3426213"/>
            <a:ext cx="812687"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6" name="Straight Connector 186">
            <a:extLst>
              <a:ext uri="{FF2B5EF4-FFF2-40B4-BE49-F238E27FC236}">
                <a16:creationId xmlns:a16="http://schemas.microsoft.com/office/drawing/2014/main" id="{DE4F394B-8C38-168C-AF57-7813611481D4}"/>
              </a:ext>
            </a:extLst>
          </p:cNvPr>
          <p:cNvCxnSpPr>
            <a:cxnSpLocks/>
          </p:cNvCxnSpPr>
          <p:nvPr/>
        </p:nvCxnSpPr>
        <p:spPr>
          <a:xfrm flipV="1">
            <a:off x="5568828" y="2589285"/>
            <a:ext cx="0" cy="908827"/>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7" name="Straight Connector 187">
            <a:extLst>
              <a:ext uri="{FF2B5EF4-FFF2-40B4-BE49-F238E27FC236}">
                <a16:creationId xmlns:a16="http://schemas.microsoft.com/office/drawing/2014/main" id="{AB79C416-FF99-0453-300D-C96A0F38EC62}"/>
              </a:ext>
            </a:extLst>
          </p:cNvPr>
          <p:cNvCxnSpPr>
            <a:cxnSpLocks/>
          </p:cNvCxnSpPr>
          <p:nvPr/>
        </p:nvCxnSpPr>
        <p:spPr>
          <a:xfrm flipH="1" flipV="1">
            <a:off x="5499406" y="2709756"/>
            <a:ext cx="433" cy="95301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8" name="Straight Connector 204">
            <a:extLst>
              <a:ext uri="{FF2B5EF4-FFF2-40B4-BE49-F238E27FC236}">
                <a16:creationId xmlns:a16="http://schemas.microsoft.com/office/drawing/2014/main" id="{1A74967E-1DED-31BE-E826-6A6A92F18A26}"/>
              </a:ext>
            </a:extLst>
          </p:cNvPr>
          <p:cNvCxnSpPr>
            <a:cxnSpLocks/>
          </p:cNvCxnSpPr>
          <p:nvPr/>
        </p:nvCxnSpPr>
        <p:spPr>
          <a:xfrm flipV="1">
            <a:off x="6435934" y="3421450"/>
            <a:ext cx="0" cy="178787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39" name="Straight Connector 208">
            <a:extLst>
              <a:ext uri="{FF2B5EF4-FFF2-40B4-BE49-F238E27FC236}">
                <a16:creationId xmlns:a16="http://schemas.microsoft.com/office/drawing/2014/main" id="{5FBB76E5-C36B-7927-846E-2ADC2B8D7158}"/>
              </a:ext>
            </a:extLst>
          </p:cNvPr>
          <p:cNvCxnSpPr>
            <a:cxnSpLocks/>
          </p:cNvCxnSpPr>
          <p:nvPr/>
        </p:nvCxnSpPr>
        <p:spPr>
          <a:xfrm flipH="1">
            <a:off x="6439177" y="5210751"/>
            <a:ext cx="196653"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0" name="Straight Connector 223">
            <a:extLst>
              <a:ext uri="{FF2B5EF4-FFF2-40B4-BE49-F238E27FC236}">
                <a16:creationId xmlns:a16="http://schemas.microsoft.com/office/drawing/2014/main" id="{F20EC76D-FAC3-8B7A-00AE-D9EF02725A45}"/>
              </a:ext>
            </a:extLst>
          </p:cNvPr>
          <p:cNvCxnSpPr>
            <a:cxnSpLocks/>
          </p:cNvCxnSpPr>
          <p:nvPr/>
        </p:nvCxnSpPr>
        <p:spPr>
          <a:xfrm flipH="1">
            <a:off x="5565068" y="3510035"/>
            <a:ext cx="810100"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1" name="Straight Connector 224">
            <a:extLst>
              <a:ext uri="{FF2B5EF4-FFF2-40B4-BE49-F238E27FC236}">
                <a16:creationId xmlns:a16="http://schemas.microsoft.com/office/drawing/2014/main" id="{709C43F9-9B12-EADA-9662-C8370DE16F9D}"/>
              </a:ext>
            </a:extLst>
          </p:cNvPr>
          <p:cNvCxnSpPr>
            <a:cxnSpLocks/>
          </p:cNvCxnSpPr>
          <p:nvPr/>
        </p:nvCxnSpPr>
        <p:spPr>
          <a:xfrm flipH="1">
            <a:off x="6518786" y="3513330"/>
            <a:ext cx="657540"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2" name="Straight Connector 225">
            <a:extLst>
              <a:ext uri="{FF2B5EF4-FFF2-40B4-BE49-F238E27FC236}">
                <a16:creationId xmlns:a16="http://schemas.microsoft.com/office/drawing/2014/main" id="{088C3BD5-8811-51AA-E5AA-D88832155642}"/>
              </a:ext>
            </a:extLst>
          </p:cNvPr>
          <p:cNvCxnSpPr>
            <a:cxnSpLocks/>
          </p:cNvCxnSpPr>
          <p:nvPr/>
        </p:nvCxnSpPr>
        <p:spPr>
          <a:xfrm flipH="1">
            <a:off x="5482865" y="3648146"/>
            <a:ext cx="866216"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3" name="Straight Connector 228">
            <a:extLst>
              <a:ext uri="{FF2B5EF4-FFF2-40B4-BE49-F238E27FC236}">
                <a16:creationId xmlns:a16="http://schemas.microsoft.com/office/drawing/2014/main" id="{18163390-2E62-7FFC-C24F-80ED3EB09805}"/>
              </a:ext>
            </a:extLst>
          </p:cNvPr>
          <p:cNvCxnSpPr>
            <a:cxnSpLocks/>
          </p:cNvCxnSpPr>
          <p:nvPr/>
        </p:nvCxnSpPr>
        <p:spPr>
          <a:xfrm flipH="1">
            <a:off x="6495288" y="3651439"/>
            <a:ext cx="922331"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4" name="Straight Connector 230">
            <a:extLst>
              <a:ext uri="{FF2B5EF4-FFF2-40B4-BE49-F238E27FC236}">
                <a16:creationId xmlns:a16="http://schemas.microsoft.com/office/drawing/2014/main" id="{01E7B5DA-408C-175E-FE28-1C01FC615418}"/>
              </a:ext>
            </a:extLst>
          </p:cNvPr>
          <p:cNvCxnSpPr>
            <a:cxnSpLocks/>
          </p:cNvCxnSpPr>
          <p:nvPr/>
        </p:nvCxnSpPr>
        <p:spPr>
          <a:xfrm flipV="1">
            <a:off x="7177448" y="3745776"/>
            <a:ext cx="0" cy="2008229"/>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5" name="Straight Connector 231">
            <a:extLst>
              <a:ext uri="{FF2B5EF4-FFF2-40B4-BE49-F238E27FC236}">
                <a16:creationId xmlns:a16="http://schemas.microsoft.com/office/drawing/2014/main" id="{20AF1C3C-62E3-5BD7-B531-4E4BE543329D}"/>
              </a:ext>
            </a:extLst>
          </p:cNvPr>
          <p:cNvCxnSpPr>
            <a:cxnSpLocks/>
          </p:cNvCxnSpPr>
          <p:nvPr/>
        </p:nvCxnSpPr>
        <p:spPr>
          <a:xfrm flipV="1">
            <a:off x="7174076" y="3512630"/>
            <a:ext cx="0" cy="8098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6" name="Straight Connector 238">
            <a:extLst>
              <a:ext uri="{FF2B5EF4-FFF2-40B4-BE49-F238E27FC236}">
                <a16:creationId xmlns:a16="http://schemas.microsoft.com/office/drawing/2014/main" id="{75E8F500-79D6-1F43-3BD0-2D383CA872C4}"/>
              </a:ext>
            </a:extLst>
          </p:cNvPr>
          <p:cNvCxnSpPr>
            <a:cxnSpLocks/>
          </p:cNvCxnSpPr>
          <p:nvPr/>
        </p:nvCxnSpPr>
        <p:spPr>
          <a:xfrm>
            <a:off x="6949744" y="5749693"/>
            <a:ext cx="225153"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7" name="Straight Connector 245">
            <a:extLst>
              <a:ext uri="{FF2B5EF4-FFF2-40B4-BE49-F238E27FC236}">
                <a16:creationId xmlns:a16="http://schemas.microsoft.com/office/drawing/2014/main" id="{F5890AD5-DE34-4C0F-9566-779DD9103F9F}"/>
              </a:ext>
            </a:extLst>
          </p:cNvPr>
          <p:cNvCxnSpPr>
            <a:cxnSpLocks/>
          </p:cNvCxnSpPr>
          <p:nvPr/>
        </p:nvCxnSpPr>
        <p:spPr>
          <a:xfrm flipV="1">
            <a:off x="7416592" y="3650742"/>
            <a:ext cx="0" cy="1558578"/>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8" name="Straight Connector 255">
            <a:extLst>
              <a:ext uri="{FF2B5EF4-FFF2-40B4-BE49-F238E27FC236}">
                <a16:creationId xmlns:a16="http://schemas.microsoft.com/office/drawing/2014/main" id="{6157518D-E828-AEF3-17CF-D17D5842CC68}"/>
              </a:ext>
            </a:extLst>
          </p:cNvPr>
          <p:cNvCxnSpPr>
            <a:cxnSpLocks/>
          </p:cNvCxnSpPr>
          <p:nvPr/>
        </p:nvCxnSpPr>
        <p:spPr>
          <a:xfrm flipV="1">
            <a:off x="7420031" y="5362815"/>
            <a:ext cx="0" cy="480019"/>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49" name="Straight Connector 259">
            <a:extLst>
              <a:ext uri="{FF2B5EF4-FFF2-40B4-BE49-F238E27FC236}">
                <a16:creationId xmlns:a16="http://schemas.microsoft.com/office/drawing/2014/main" id="{0672A409-DD37-2675-C8E0-F9F7E7E7CBFE}"/>
              </a:ext>
            </a:extLst>
          </p:cNvPr>
          <p:cNvCxnSpPr>
            <a:cxnSpLocks/>
          </p:cNvCxnSpPr>
          <p:nvPr/>
        </p:nvCxnSpPr>
        <p:spPr>
          <a:xfrm>
            <a:off x="6942864" y="5849560"/>
            <a:ext cx="476337"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150" name="Straight Connector 272">
            <a:extLst>
              <a:ext uri="{FF2B5EF4-FFF2-40B4-BE49-F238E27FC236}">
                <a16:creationId xmlns:a16="http://schemas.microsoft.com/office/drawing/2014/main" id="{8FF40EF8-3A01-307A-A821-FCE962B7C831}"/>
              </a:ext>
            </a:extLst>
          </p:cNvPr>
          <p:cNvCxnSpPr>
            <a:cxnSpLocks/>
          </p:cNvCxnSpPr>
          <p:nvPr/>
        </p:nvCxnSpPr>
        <p:spPr>
          <a:xfrm>
            <a:off x="1487761" y="2310858"/>
            <a:ext cx="329629"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51" name="Straight Connector 283">
            <a:extLst>
              <a:ext uri="{FF2B5EF4-FFF2-40B4-BE49-F238E27FC236}">
                <a16:creationId xmlns:a16="http://schemas.microsoft.com/office/drawing/2014/main" id="{FD026494-27BE-FA2D-50E5-60FC6210217F}"/>
              </a:ext>
            </a:extLst>
          </p:cNvPr>
          <p:cNvCxnSpPr>
            <a:cxnSpLocks/>
          </p:cNvCxnSpPr>
          <p:nvPr/>
        </p:nvCxnSpPr>
        <p:spPr>
          <a:xfrm>
            <a:off x="1807717" y="1509051"/>
            <a:ext cx="0" cy="81091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52" name="Straight Connector 287">
            <a:extLst>
              <a:ext uri="{FF2B5EF4-FFF2-40B4-BE49-F238E27FC236}">
                <a16:creationId xmlns:a16="http://schemas.microsoft.com/office/drawing/2014/main" id="{2DA544DE-527B-F5CC-0622-78C39EB52C66}"/>
              </a:ext>
            </a:extLst>
          </p:cNvPr>
          <p:cNvCxnSpPr>
            <a:cxnSpLocks/>
          </p:cNvCxnSpPr>
          <p:nvPr/>
        </p:nvCxnSpPr>
        <p:spPr>
          <a:xfrm>
            <a:off x="3714205" y="1517282"/>
            <a:ext cx="0" cy="81091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53" name="Straight Connector 289">
            <a:extLst>
              <a:ext uri="{FF2B5EF4-FFF2-40B4-BE49-F238E27FC236}">
                <a16:creationId xmlns:a16="http://schemas.microsoft.com/office/drawing/2014/main" id="{BF31B046-0210-4B01-D496-C3DC47B6D5E6}"/>
              </a:ext>
            </a:extLst>
          </p:cNvPr>
          <p:cNvCxnSpPr>
            <a:cxnSpLocks/>
          </p:cNvCxnSpPr>
          <p:nvPr/>
        </p:nvCxnSpPr>
        <p:spPr>
          <a:xfrm>
            <a:off x="6998316" y="1515638"/>
            <a:ext cx="0" cy="84220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54" name="Straight Connector 297">
            <a:extLst>
              <a:ext uri="{FF2B5EF4-FFF2-40B4-BE49-F238E27FC236}">
                <a16:creationId xmlns:a16="http://schemas.microsoft.com/office/drawing/2014/main" id="{08BFB251-8D7A-A109-37E8-A52902E7584E}"/>
              </a:ext>
            </a:extLst>
          </p:cNvPr>
          <p:cNvCxnSpPr>
            <a:cxnSpLocks/>
          </p:cNvCxnSpPr>
          <p:nvPr/>
        </p:nvCxnSpPr>
        <p:spPr>
          <a:xfrm>
            <a:off x="589013" y="2164313"/>
            <a:ext cx="259463"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55" name="Straight Connector 301">
            <a:extLst>
              <a:ext uri="{FF2B5EF4-FFF2-40B4-BE49-F238E27FC236}">
                <a16:creationId xmlns:a16="http://schemas.microsoft.com/office/drawing/2014/main" id="{6827FE93-ECF2-1468-BE60-EFC4AD0F3140}"/>
              </a:ext>
            </a:extLst>
          </p:cNvPr>
          <p:cNvCxnSpPr>
            <a:cxnSpLocks/>
          </p:cNvCxnSpPr>
          <p:nvPr/>
        </p:nvCxnSpPr>
        <p:spPr>
          <a:xfrm>
            <a:off x="2262739" y="2184071"/>
            <a:ext cx="329629"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56" name="Straight Connector 303">
            <a:extLst>
              <a:ext uri="{FF2B5EF4-FFF2-40B4-BE49-F238E27FC236}">
                <a16:creationId xmlns:a16="http://schemas.microsoft.com/office/drawing/2014/main" id="{4D36D431-14BB-B6D5-5276-A63656B9FF97}"/>
              </a:ext>
            </a:extLst>
          </p:cNvPr>
          <p:cNvCxnSpPr>
            <a:cxnSpLocks/>
          </p:cNvCxnSpPr>
          <p:nvPr/>
        </p:nvCxnSpPr>
        <p:spPr>
          <a:xfrm>
            <a:off x="5605957" y="2205476"/>
            <a:ext cx="329629"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57" name="Straight Connector 308">
            <a:extLst>
              <a:ext uri="{FF2B5EF4-FFF2-40B4-BE49-F238E27FC236}">
                <a16:creationId xmlns:a16="http://schemas.microsoft.com/office/drawing/2014/main" id="{7A4DAC71-E13A-C363-AC8F-8890DAC7BC44}"/>
              </a:ext>
            </a:extLst>
          </p:cNvPr>
          <p:cNvCxnSpPr>
            <a:cxnSpLocks/>
          </p:cNvCxnSpPr>
          <p:nvPr/>
        </p:nvCxnSpPr>
        <p:spPr>
          <a:xfrm>
            <a:off x="5608192" y="1347688"/>
            <a:ext cx="0" cy="85264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58" name="Straight Connector 311">
            <a:extLst>
              <a:ext uri="{FF2B5EF4-FFF2-40B4-BE49-F238E27FC236}">
                <a16:creationId xmlns:a16="http://schemas.microsoft.com/office/drawing/2014/main" id="{2A0667A0-4F51-92A9-ED81-51B89815937C}"/>
              </a:ext>
            </a:extLst>
          </p:cNvPr>
          <p:cNvCxnSpPr>
            <a:cxnSpLocks/>
          </p:cNvCxnSpPr>
          <p:nvPr/>
        </p:nvCxnSpPr>
        <p:spPr>
          <a:xfrm>
            <a:off x="2276585" y="1368073"/>
            <a:ext cx="0" cy="824088"/>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59" name="Straight Connector 313">
            <a:extLst>
              <a:ext uri="{FF2B5EF4-FFF2-40B4-BE49-F238E27FC236}">
                <a16:creationId xmlns:a16="http://schemas.microsoft.com/office/drawing/2014/main" id="{55E96ED8-7641-7AAC-7CD5-B6DB8255E506}"/>
              </a:ext>
            </a:extLst>
          </p:cNvPr>
          <p:cNvCxnSpPr>
            <a:cxnSpLocks/>
          </p:cNvCxnSpPr>
          <p:nvPr/>
        </p:nvCxnSpPr>
        <p:spPr>
          <a:xfrm>
            <a:off x="599960" y="1344955"/>
            <a:ext cx="0" cy="824088"/>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60" name="Straight Connector 316">
            <a:extLst>
              <a:ext uri="{FF2B5EF4-FFF2-40B4-BE49-F238E27FC236}">
                <a16:creationId xmlns:a16="http://schemas.microsoft.com/office/drawing/2014/main" id="{A905AA1A-FE63-E712-9ABB-42E00DE291BE}"/>
              </a:ext>
            </a:extLst>
          </p:cNvPr>
          <p:cNvCxnSpPr>
            <a:cxnSpLocks/>
            <a:endCxn id="247" idx="0"/>
          </p:cNvCxnSpPr>
          <p:nvPr/>
        </p:nvCxnSpPr>
        <p:spPr>
          <a:xfrm flipH="1">
            <a:off x="5419485" y="1518931"/>
            <a:ext cx="9588" cy="220308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1" name="Straight Connector 321">
            <a:extLst>
              <a:ext uri="{FF2B5EF4-FFF2-40B4-BE49-F238E27FC236}">
                <a16:creationId xmlns:a16="http://schemas.microsoft.com/office/drawing/2014/main" id="{1C48C9EB-5143-C83E-F6D5-CEF97EB28106}"/>
              </a:ext>
            </a:extLst>
          </p:cNvPr>
          <p:cNvCxnSpPr>
            <a:cxnSpLocks/>
            <a:stCxn id="247" idx="0"/>
          </p:cNvCxnSpPr>
          <p:nvPr/>
        </p:nvCxnSpPr>
        <p:spPr>
          <a:xfrm>
            <a:off x="5419485" y="3722018"/>
            <a:ext cx="633678"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2" name="Straight Connector 324">
            <a:extLst>
              <a:ext uri="{FF2B5EF4-FFF2-40B4-BE49-F238E27FC236}">
                <a16:creationId xmlns:a16="http://schemas.microsoft.com/office/drawing/2014/main" id="{387441E3-AA38-63C7-472E-B7610AE09E49}"/>
              </a:ext>
            </a:extLst>
          </p:cNvPr>
          <p:cNvCxnSpPr>
            <a:cxnSpLocks/>
          </p:cNvCxnSpPr>
          <p:nvPr/>
        </p:nvCxnSpPr>
        <p:spPr>
          <a:xfrm>
            <a:off x="6050065" y="3702949"/>
            <a:ext cx="0" cy="957644"/>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3" name="Straight Connector 329">
            <a:extLst>
              <a:ext uri="{FF2B5EF4-FFF2-40B4-BE49-F238E27FC236}">
                <a16:creationId xmlns:a16="http://schemas.microsoft.com/office/drawing/2014/main" id="{EB37B3D8-6447-7F14-C85A-94C9EFD750A4}"/>
              </a:ext>
            </a:extLst>
          </p:cNvPr>
          <p:cNvCxnSpPr>
            <a:cxnSpLocks/>
          </p:cNvCxnSpPr>
          <p:nvPr/>
        </p:nvCxnSpPr>
        <p:spPr>
          <a:xfrm>
            <a:off x="5419485" y="4652285"/>
            <a:ext cx="640560"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4" name="Straight Connector 330">
            <a:extLst>
              <a:ext uri="{FF2B5EF4-FFF2-40B4-BE49-F238E27FC236}">
                <a16:creationId xmlns:a16="http://schemas.microsoft.com/office/drawing/2014/main" id="{576C4B33-564B-99E6-A432-A7ABDD25C4BD}"/>
              </a:ext>
            </a:extLst>
          </p:cNvPr>
          <p:cNvCxnSpPr>
            <a:cxnSpLocks/>
          </p:cNvCxnSpPr>
          <p:nvPr/>
        </p:nvCxnSpPr>
        <p:spPr>
          <a:xfrm>
            <a:off x="5419485" y="4658039"/>
            <a:ext cx="0" cy="66566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5" name="Straight Connector 334">
            <a:extLst>
              <a:ext uri="{FF2B5EF4-FFF2-40B4-BE49-F238E27FC236}">
                <a16:creationId xmlns:a16="http://schemas.microsoft.com/office/drawing/2014/main" id="{2E1A9DB5-D5D4-B1C5-2D69-F17224B43694}"/>
              </a:ext>
            </a:extLst>
          </p:cNvPr>
          <p:cNvCxnSpPr>
            <a:cxnSpLocks/>
          </p:cNvCxnSpPr>
          <p:nvPr/>
        </p:nvCxnSpPr>
        <p:spPr>
          <a:xfrm>
            <a:off x="5417890" y="5313564"/>
            <a:ext cx="150107"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6" name="Straight Connector 352">
            <a:extLst>
              <a:ext uri="{FF2B5EF4-FFF2-40B4-BE49-F238E27FC236}">
                <a16:creationId xmlns:a16="http://schemas.microsoft.com/office/drawing/2014/main" id="{30A0F5C5-1CDC-090F-1196-C333C11B2680}"/>
              </a:ext>
            </a:extLst>
          </p:cNvPr>
          <p:cNvCxnSpPr>
            <a:cxnSpLocks/>
          </p:cNvCxnSpPr>
          <p:nvPr/>
        </p:nvCxnSpPr>
        <p:spPr>
          <a:xfrm>
            <a:off x="5379763" y="4617753"/>
            <a:ext cx="633678"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67" name="Straight Connector 353">
            <a:extLst>
              <a:ext uri="{FF2B5EF4-FFF2-40B4-BE49-F238E27FC236}">
                <a16:creationId xmlns:a16="http://schemas.microsoft.com/office/drawing/2014/main" id="{02FB5BEF-BDE8-2C34-1B47-023C1FC77A17}"/>
              </a:ext>
            </a:extLst>
          </p:cNvPr>
          <p:cNvCxnSpPr>
            <a:cxnSpLocks/>
          </p:cNvCxnSpPr>
          <p:nvPr/>
        </p:nvCxnSpPr>
        <p:spPr>
          <a:xfrm>
            <a:off x="5384514" y="4605691"/>
            <a:ext cx="0" cy="796273"/>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68" name="Straight Connector 355">
            <a:extLst>
              <a:ext uri="{FF2B5EF4-FFF2-40B4-BE49-F238E27FC236}">
                <a16:creationId xmlns:a16="http://schemas.microsoft.com/office/drawing/2014/main" id="{73823BED-4FB6-43DE-ED6F-1606F3917397}"/>
              </a:ext>
            </a:extLst>
          </p:cNvPr>
          <p:cNvCxnSpPr>
            <a:cxnSpLocks/>
          </p:cNvCxnSpPr>
          <p:nvPr/>
        </p:nvCxnSpPr>
        <p:spPr>
          <a:xfrm>
            <a:off x="5388643" y="5388418"/>
            <a:ext cx="150107"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169" name="Straight Connector 360">
            <a:extLst>
              <a:ext uri="{FF2B5EF4-FFF2-40B4-BE49-F238E27FC236}">
                <a16:creationId xmlns:a16="http://schemas.microsoft.com/office/drawing/2014/main" id="{962720B2-932C-C902-7CC2-5A39CBB6669E}"/>
              </a:ext>
            </a:extLst>
          </p:cNvPr>
          <p:cNvCxnSpPr>
            <a:cxnSpLocks/>
          </p:cNvCxnSpPr>
          <p:nvPr/>
        </p:nvCxnSpPr>
        <p:spPr>
          <a:xfrm>
            <a:off x="2343873" y="2321538"/>
            <a:ext cx="222070"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0" name="Straight Connector 362">
            <a:extLst>
              <a:ext uri="{FF2B5EF4-FFF2-40B4-BE49-F238E27FC236}">
                <a16:creationId xmlns:a16="http://schemas.microsoft.com/office/drawing/2014/main" id="{6C7BF471-1749-0ADD-B943-B044ACE7E377}"/>
              </a:ext>
            </a:extLst>
          </p:cNvPr>
          <p:cNvCxnSpPr>
            <a:cxnSpLocks/>
          </p:cNvCxnSpPr>
          <p:nvPr/>
        </p:nvCxnSpPr>
        <p:spPr>
          <a:xfrm>
            <a:off x="5702945" y="2346236"/>
            <a:ext cx="222070"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1" name="Straight Connector 363">
            <a:extLst>
              <a:ext uri="{FF2B5EF4-FFF2-40B4-BE49-F238E27FC236}">
                <a16:creationId xmlns:a16="http://schemas.microsoft.com/office/drawing/2014/main" id="{5E08FE8D-D4CC-5F90-D78A-3486F09FAD94}"/>
              </a:ext>
            </a:extLst>
          </p:cNvPr>
          <p:cNvCxnSpPr>
            <a:cxnSpLocks/>
          </p:cNvCxnSpPr>
          <p:nvPr/>
        </p:nvCxnSpPr>
        <p:spPr>
          <a:xfrm>
            <a:off x="543583" y="2310012"/>
            <a:ext cx="318038"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2" name="Straight Connector 365">
            <a:extLst>
              <a:ext uri="{FF2B5EF4-FFF2-40B4-BE49-F238E27FC236}">
                <a16:creationId xmlns:a16="http://schemas.microsoft.com/office/drawing/2014/main" id="{DA258E70-9D82-2E5B-58B2-FC40C93E8148}"/>
              </a:ext>
            </a:extLst>
          </p:cNvPr>
          <p:cNvCxnSpPr>
            <a:cxnSpLocks/>
          </p:cNvCxnSpPr>
          <p:nvPr/>
        </p:nvCxnSpPr>
        <p:spPr>
          <a:xfrm>
            <a:off x="558260" y="1222548"/>
            <a:ext cx="0" cy="1086378"/>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3" name="Straight Connector 368">
            <a:extLst>
              <a:ext uri="{FF2B5EF4-FFF2-40B4-BE49-F238E27FC236}">
                <a16:creationId xmlns:a16="http://schemas.microsoft.com/office/drawing/2014/main" id="{D63AD093-20AF-E495-1D58-35B8972CFD7C}"/>
              </a:ext>
            </a:extLst>
          </p:cNvPr>
          <p:cNvCxnSpPr>
            <a:cxnSpLocks/>
          </p:cNvCxnSpPr>
          <p:nvPr/>
        </p:nvCxnSpPr>
        <p:spPr>
          <a:xfrm>
            <a:off x="2342367" y="1236927"/>
            <a:ext cx="0" cy="1086378"/>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4" name="Straight Connector 369">
            <a:extLst>
              <a:ext uri="{FF2B5EF4-FFF2-40B4-BE49-F238E27FC236}">
                <a16:creationId xmlns:a16="http://schemas.microsoft.com/office/drawing/2014/main" id="{BADBF10E-2A35-9034-EFCE-8157B80A1527}"/>
              </a:ext>
            </a:extLst>
          </p:cNvPr>
          <p:cNvCxnSpPr>
            <a:cxnSpLocks/>
          </p:cNvCxnSpPr>
          <p:nvPr/>
        </p:nvCxnSpPr>
        <p:spPr>
          <a:xfrm>
            <a:off x="5697246" y="1239013"/>
            <a:ext cx="0" cy="1113188"/>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5" name="Straight Connector 370">
            <a:extLst>
              <a:ext uri="{FF2B5EF4-FFF2-40B4-BE49-F238E27FC236}">
                <a16:creationId xmlns:a16="http://schemas.microsoft.com/office/drawing/2014/main" id="{DEEDB3E4-5021-FFE9-1ABB-847BC0261D96}"/>
              </a:ext>
            </a:extLst>
          </p:cNvPr>
          <p:cNvCxnSpPr>
            <a:cxnSpLocks/>
          </p:cNvCxnSpPr>
          <p:nvPr/>
        </p:nvCxnSpPr>
        <p:spPr>
          <a:xfrm>
            <a:off x="558260" y="1240428"/>
            <a:ext cx="6530842"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6" name="Straight Connector 376">
            <a:extLst>
              <a:ext uri="{FF2B5EF4-FFF2-40B4-BE49-F238E27FC236}">
                <a16:creationId xmlns:a16="http://schemas.microsoft.com/office/drawing/2014/main" id="{C0D7C100-1C14-A638-AA57-A4CDC8C5D7D6}"/>
              </a:ext>
            </a:extLst>
          </p:cNvPr>
          <p:cNvCxnSpPr>
            <a:cxnSpLocks/>
          </p:cNvCxnSpPr>
          <p:nvPr/>
        </p:nvCxnSpPr>
        <p:spPr>
          <a:xfrm flipH="1">
            <a:off x="6225208" y="4155765"/>
            <a:ext cx="834419"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7" name="Straight Connector 378">
            <a:extLst>
              <a:ext uri="{FF2B5EF4-FFF2-40B4-BE49-F238E27FC236}">
                <a16:creationId xmlns:a16="http://schemas.microsoft.com/office/drawing/2014/main" id="{DC5553E2-A425-68F5-8801-F8CE800E072E}"/>
              </a:ext>
            </a:extLst>
          </p:cNvPr>
          <p:cNvCxnSpPr>
            <a:cxnSpLocks/>
          </p:cNvCxnSpPr>
          <p:nvPr/>
        </p:nvCxnSpPr>
        <p:spPr>
          <a:xfrm>
            <a:off x="6242088" y="4168663"/>
            <a:ext cx="16065" cy="1593657"/>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8" name="Straight Connector 381">
            <a:extLst>
              <a:ext uri="{FF2B5EF4-FFF2-40B4-BE49-F238E27FC236}">
                <a16:creationId xmlns:a16="http://schemas.microsoft.com/office/drawing/2014/main" id="{A910E0FC-72C1-2F88-23FE-FD03AA083AC7}"/>
              </a:ext>
            </a:extLst>
          </p:cNvPr>
          <p:cNvCxnSpPr>
            <a:cxnSpLocks/>
          </p:cNvCxnSpPr>
          <p:nvPr/>
        </p:nvCxnSpPr>
        <p:spPr>
          <a:xfrm flipH="1">
            <a:off x="6254294" y="5754005"/>
            <a:ext cx="349413"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179" name="Straight Connector 383">
            <a:extLst>
              <a:ext uri="{FF2B5EF4-FFF2-40B4-BE49-F238E27FC236}">
                <a16:creationId xmlns:a16="http://schemas.microsoft.com/office/drawing/2014/main" id="{56AD5A91-0D26-D0ED-C6B0-A75D4245928E}"/>
              </a:ext>
            </a:extLst>
          </p:cNvPr>
          <p:cNvCxnSpPr>
            <a:cxnSpLocks/>
          </p:cNvCxnSpPr>
          <p:nvPr/>
        </p:nvCxnSpPr>
        <p:spPr>
          <a:xfrm>
            <a:off x="152019" y="2459848"/>
            <a:ext cx="724280"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0" name="Straight Connector 386">
            <a:extLst>
              <a:ext uri="{FF2B5EF4-FFF2-40B4-BE49-F238E27FC236}">
                <a16:creationId xmlns:a16="http://schemas.microsoft.com/office/drawing/2014/main" id="{93CEF7DC-6A09-793C-0A31-E68477638403}"/>
              </a:ext>
            </a:extLst>
          </p:cNvPr>
          <p:cNvCxnSpPr>
            <a:cxnSpLocks/>
          </p:cNvCxnSpPr>
          <p:nvPr/>
        </p:nvCxnSpPr>
        <p:spPr>
          <a:xfrm>
            <a:off x="2144752" y="2459848"/>
            <a:ext cx="444095"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1" name="Straight Connector 390">
            <a:extLst>
              <a:ext uri="{FF2B5EF4-FFF2-40B4-BE49-F238E27FC236}">
                <a16:creationId xmlns:a16="http://schemas.microsoft.com/office/drawing/2014/main" id="{881E039C-448E-2BE6-B5B0-5511C188B771}"/>
              </a:ext>
            </a:extLst>
          </p:cNvPr>
          <p:cNvCxnSpPr>
            <a:cxnSpLocks/>
          </p:cNvCxnSpPr>
          <p:nvPr/>
        </p:nvCxnSpPr>
        <p:spPr>
          <a:xfrm>
            <a:off x="5533588" y="2503383"/>
            <a:ext cx="448261"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2" name="Straight Connector 394">
            <a:extLst>
              <a:ext uri="{FF2B5EF4-FFF2-40B4-BE49-F238E27FC236}">
                <a16:creationId xmlns:a16="http://schemas.microsoft.com/office/drawing/2014/main" id="{F5ED5EA0-47B9-C1AC-27A0-D5015860E670}"/>
              </a:ext>
            </a:extLst>
          </p:cNvPr>
          <p:cNvCxnSpPr>
            <a:cxnSpLocks/>
          </p:cNvCxnSpPr>
          <p:nvPr/>
        </p:nvCxnSpPr>
        <p:spPr>
          <a:xfrm>
            <a:off x="5544126" y="1133633"/>
            <a:ext cx="0" cy="1371701"/>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3" name="Straight Connector 396">
            <a:extLst>
              <a:ext uri="{FF2B5EF4-FFF2-40B4-BE49-F238E27FC236}">
                <a16:creationId xmlns:a16="http://schemas.microsoft.com/office/drawing/2014/main" id="{D4347BFE-DAF8-BFDD-5B41-518214DF924D}"/>
              </a:ext>
            </a:extLst>
          </p:cNvPr>
          <p:cNvCxnSpPr>
            <a:cxnSpLocks/>
          </p:cNvCxnSpPr>
          <p:nvPr/>
        </p:nvCxnSpPr>
        <p:spPr>
          <a:xfrm>
            <a:off x="4021528" y="1130959"/>
            <a:ext cx="0" cy="1328889"/>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4" name="Straight Connector 397">
            <a:extLst>
              <a:ext uri="{FF2B5EF4-FFF2-40B4-BE49-F238E27FC236}">
                <a16:creationId xmlns:a16="http://schemas.microsoft.com/office/drawing/2014/main" id="{3D3F7C19-2F7E-C8D7-2C5F-49575E11AAE8}"/>
              </a:ext>
            </a:extLst>
          </p:cNvPr>
          <p:cNvCxnSpPr>
            <a:cxnSpLocks/>
          </p:cNvCxnSpPr>
          <p:nvPr/>
        </p:nvCxnSpPr>
        <p:spPr>
          <a:xfrm>
            <a:off x="2150129" y="1130959"/>
            <a:ext cx="0" cy="1328889"/>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5" name="Straight Connector 398">
            <a:extLst>
              <a:ext uri="{FF2B5EF4-FFF2-40B4-BE49-F238E27FC236}">
                <a16:creationId xmlns:a16="http://schemas.microsoft.com/office/drawing/2014/main" id="{B70D5A6E-12F2-C2EA-F687-B386FB75C5E2}"/>
              </a:ext>
            </a:extLst>
          </p:cNvPr>
          <p:cNvCxnSpPr>
            <a:cxnSpLocks/>
          </p:cNvCxnSpPr>
          <p:nvPr/>
        </p:nvCxnSpPr>
        <p:spPr>
          <a:xfrm>
            <a:off x="167718" y="1130959"/>
            <a:ext cx="0" cy="1328889"/>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6" name="Straight Connector 400">
            <a:extLst>
              <a:ext uri="{FF2B5EF4-FFF2-40B4-BE49-F238E27FC236}">
                <a16:creationId xmlns:a16="http://schemas.microsoft.com/office/drawing/2014/main" id="{92861654-8C53-A9BB-6296-35CC628869B3}"/>
              </a:ext>
            </a:extLst>
          </p:cNvPr>
          <p:cNvCxnSpPr>
            <a:cxnSpLocks/>
          </p:cNvCxnSpPr>
          <p:nvPr/>
        </p:nvCxnSpPr>
        <p:spPr>
          <a:xfrm>
            <a:off x="176105" y="1133400"/>
            <a:ext cx="7071050"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7" name="Straight Connector 408">
            <a:extLst>
              <a:ext uri="{FF2B5EF4-FFF2-40B4-BE49-F238E27FC236}">
                <a16:creationId xmlns:a16="http://schemas.microsoft.com/office/drawing/2014/main" id="{003505EF-6B53-5E23-B713-2EDA660E5AB8}"/>
              </a:ext>
            </a:extLst>
          </p:cNvPr>
          <p:cNvCxnSpPr>
            <a:cxnSpLocks/>
          </p:cNvCxnSpPr>
          <p:nvPr/>
        </p:nvCxnSpPr>
        <p:spPr>
          <a:xfrm>
            <a:off x="6366286" y="4965492"/>
            <a:ext cx="899921" cy="620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8" name="Straight Connector 410">
            <a:extLst>
              <a:ext uri="{FF2B5EF4-FFF2-40B4-BE49-F238E27FC236}">
                <a16:creationId xmlns:a16="http://schemas.microsoft.com/office/drawing/2014/main" id="{B0E71C37-5CC7-C010-1A7C-F847931D2D74}"/>
              </a:ext>
            </a:extLst>
          </p:cNvPr>
          <p:cNvCxnSpPr>
            <a:cxnSpLocks/>
          </p:cNvCxnSpPr>
          <p:nvPr/>
        </p:nvCxnSpPr>
        <p:spPr>
          <a:xfrm flipV="1">
            <a:off x="6368256" y="4956296"/>
            <a:ext cx="0" cy="718586"/>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189" name="Straight Connector 412">
            <a:extLst>
              <a:ext uri="{FF2B5EF4-FFF2-40B4-BE49-F238E27FC236}">
                <a16:creationId xmlns:a16="http://schemas.microsoft.com/office/drawing/2014/main" id="{5F54DA92-9422-5CF5-FBCC-A0DA31753108}"/>
              </a:ext>
            </a:extLst>
          </p:cNvPr>
          <p:cNvCxnSpPr>
            <a:cxnSpLocks/>
          </p:cNvCxnSpPr>
          <p:nvPr/>
        </p:nvCxnSpPr>
        <p:spPr>
          <a:xfrm>
            <a:off x="6386931" y="5661993"/>
            <a:ext cx="248899" cy="0"/>
          </a:xfrm>
          <a:prstGeom prst="line">
            <a:avLst/>
          </a:prstGeom>
          <a:ln w="12700"/>
        </p:spPr>
        <p:style>
          <a:lnRef idx="2">
            <a:schemeClr val="accent6"/>
          </a:lnRef>
          <a:fillRef idx="0">
            <a:schemeClr val="accent6"/>
          </a:fillRef>
          <a:effectRef idx="1">
            <a:schemeClr val="accent6"/>
          </a:effectRef>
          <a:fontRef idx="minor">
            <a:schemeClr val="tx1"/>
          </a:fontRef>
        </p:style>
      </p:cxnSp>
      <p:sp>
        <p:nvSpPr>
          <p:cNvPr id="190" name="TextBox 304">
            <a:extLst>
              <a:ext uri="{FF2B5EF4-FFF2-40B4-BE49-F238E27FC236}">
                <a16:creationId xmlns:a16="http://schemas.microsoft.com/office/drawing/2014/main" id="{52DB23E2-A596-D1C2-81F3-FE79AE9FFE74}"/>
              </a:ext>
            </a:extLst>
          </p:cNvPr>
          <p:cNvSpPr txBox="1"/>
          <p:nvPr/>
        </p:nvSpPr>
        <p:spPr>
          <a:xfrm>
            <a:off x="990049" y="2454290"/>
            <a:ext cx="403736" cy="261610"/>
          </a:xfrm>
          <a:prstGeom prst="rect">
            <a:avLst/>
          </a:prstGeom>
          <a:noFill/>
        </p:spPr>
        <p:txBody>
          <a:bodyPr wrap="square" rtlCol="0">
            <a:spAutoFit/>
          </a:bodyPr>
          <a:lstStyle/>
          <a:p>
            <a:r>
              <a:rPr lang="en-US" sz="1100">
                <a:latin typeface="Agency FB" panose="020B0503020202020204" pitchFamily="34" charset="0"/>
              </a:rPr>
              <a:t>M1</a:t>
            </a:r>
          </a:p>
        </p:txBody>
      </p:sp>
      <p:sp>
        <p:nvSpPr>
          <p:cNvPr id="191" name="TextBox 305">
            <a:extLst>
              <a:ext uri="{FF2B5EF4-FFF2-40B4-BE49-F238E27FC236}">
                <a16:creationId xmlns:a16="http://schemas.microsoft.com/office/drawing/2014/main" id="{32FBA9A1-B9D4-AF1E-EA7E-247683D2522E}"/>
              </a:ext>
            </a:extLst>
          </p:cNvPr>
          <p:cNvSpPr txBox="1"/>
          <p:nvPr/>
        </p:nvSpPr>
        <p:spPr>
          <a:xfrm>
            <a:off x="2708724" y="2422262"/>
            <a:ext cx="466983" cy="261610"/>
          </a:xfrm>
          <a:prstGeom prst="rect">
            <a:avLst/>
          </a:prstGeom>
          <a:noFill/>
        </p:spPr>
        <p:txBody>
          <a:bodyPr wrap="square" rtlCol="0">
            <a:spAutoFit/>
          </a:bodyPr>
          <a:lstStyle/>
          <a:p>
            <a:r>
              <a:rPr lang="en-US" sz="1100">
                <a:latin typeface="Agency FB" panose="020B0503020202020204" pitchFamily="34" charset="0"/>
              </a:rPr>
              <a:t>M2</a:t>
            </a:r>
          </a:p>
        </p:txBody>
      </p:sp>
      <p:sp>
        <p:nvSpPr>
          <p:cNvPr id="192" name="TextBox 306">
            <a:extLst>
              <a:ext uri="{FF2B5EF4-FFF2-40B4-BE49-F238E27FC236}">
                <a16:creationId xmlns:a16="http://schemas.microsoft.com/office/drawing/2014/main" id="{BAC477D5-A35C-75C9-0456-4219B6F94922}"/>
              </a:ext>
            </a:extLst>
          </p:cNvPr>
          <p:cNvSpPr txBox="1"/>
          <p:nvPr/>
        </p:nvSpPr>
        <p:spPr>
          <a:xfrm>
            <a:off x="4409351" y="2403205"/>
            <a:ext cx="466983" cy="261610"/>
          </a:xfrm>
          <a:prstGeom prst="rect">
            <a:avLst/>
          </a:prstGeom>
          <a:noFill/>
        </p:spPr>
        <p:txBody>
          <a:bodyPr wrap="square" rtlCol="0">
            <a:spAutoFit/>
          </a:bodyPr>
          <a:lstStyle/>
          <a:p>
            <a:r>
              <a:rPr lang="en-US" sz="1100">
                <a:latin typeface="Agency FB" panose="020B0503020202020204" pitchFamily="34" charset="0"/>
              </a:rPr>
              <a:t>M3</a:t>
            </a:r>
          </a:p>
        </p:txBody>
      </p:sp>
      <p:sp>
        <p:nvSpPr>
          <p:cNvPr id="193" name="TextBox 332">
            <a:extLst>
              <a:ext uri="{FF2B5EF4-FFF2-40B4-BE49-F238E27FC236}">
                <a16:creationId xmlns:a16="http://schemas.microsoft.com/office/drawing/2014/main" id="{4DEFD439-9EE7-8DC0-2EC8-9B0ED11D6A1D}"/>
              </a:ext>
            </a:extLst>
          </p:cNvPr>
          <p:cNvSpPr txBox="1"/>
          <p:nvPr/>
        </p:nvSpPr>
        <p:spPr>
          <a:xfrm>
            <a:off x="5601134" y="5390295"/>
            <a:ext cx="389604" cy="261610"/>
          </a:xfrm>
          <a:prstGeom prst="rect">
            <a:avLst/>
          </a:prstGeom>
          <a:noFill/>
        </p:spPr>
        <p:txBody>
          <a:bodyPr wrap="square" rtlCol="0">
            <a:spAutoFit/>
          </a:bodyPr>
          <a:lstStyle/>
          <a:p>
            <a:r>
              <a:rPr lang="en-US" sz="1100">
                <a:latin typeface="Agency FB" panose="020B0503020202020204" pitchFamily="34" charset="0"/>
              </a:rPr>
              <a:t>N1</a:t>
            </a:r>
          </a:p>
        </p:txBody>
      </p:sp>
      <p:sp>
        <p:nvSpPr>
          <p:cNvPr id="194" name="TextBox 333">
            <a:extLst>
              <a:ext uri="{FF2B5EF4-FFF2-40B4-BE49-F238E27FC236}">
                <a16:creationId xmlns:a16="http://schemas.microsoft.com/office/drawing/2014/main" id="{99246896-522C-CEC0-2542-620EE4D6DB97}"/>
              </a:ext>
            </a:extLst>
          </p:cNvPr>
          <p:cNvSpPr txBox="1"/>
          <p:nvPr/>
        </p:nvSpPr>
        <p:spPr>
          <a:xfrm>
            <a:off x="6616417" y="5339974"/>
            <a:ext cx="435833" cy="261610"/>
          </a:xfrm>
          <a:prstGeom prst="rect">
            <a:avLst/>
          </a:prstGeom>
          <a:noFill/>
        </p:spPr>
        <p:txBody>
          <a:bodyPr wrap="square" rtlCol="0">
            <a:spAutoFit/>
          </a:bodyPr>
          <a:lstStyle/>
          <a:p>
            <a:r>
              <a:rPr lang="en-US" sz="1100">
                <a:latin typeface="Agency FB" panose="020B0503020202020204" pitchFamily="34" charset="0"/>
              </a:rPr>
              <a:t>N2</a:t>
            </a:r>
          </a:p>
        </p:txBody>
      </p:sp>
      <p:cxnSp>
        <p:nvCxnSpPr>
          <p:cNvPr id="195" name="Straight Connector 7">
            <a:extLst>
              <a:ext uri="{FF2B5EF4-FFF2-40B4-BE49-F238E27FC236}">
                <a16:creationId xmlns:a16="http://schemas.microsoft.com/office/drawing/2014/main" id="{EF3C8057-A0BB-B562-53E9-03A8A26E26F7}"/>
              </a:ext>
            </a:extLst>
          </p:cNvPr>
          <p:cNvCxnSpPr/>
          <p:nvPr/>
        </p:nvCxnSpPr>
        <p:spPr>
          <a:xfrm flipH="1">
            <a:off x="464937" y="2589285"/>
            <a:ext cx="39952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Straight Connector 8">
            <a:extLst>
              <a:ext uri="{FF2B5EF4-FFF2-40B4-BE49-F238E27FC236}">
                <a16:creationId xmlns:a16="http://schemas.microsoft.com/office/drawing/2014/main" id="{8D1FA5E9-690D-FC4F-A87A-FA5C9374E3C8}"/>
              </a:ext>
            </a:extLst>
          </p:cNvPr>
          <p:cNvCxnSpPr>
            <a:cxnSpLocks/>
          </p:cNvCxnSpPr>
          <p:nvPr/>
        </p:nvCxnSpPr>
        <p:spPr>
          <a:xfrm>
            <a:off x="457688" y="995289"/>
            <a:ext cx="0" cy="160391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97" name="Straight Connector 17">
            <a:extLst>
              <a:ext uri="{FF2B5EF4-FFF2-40B4-BE49-F238E27FC236}">
                <a16:creationId xmlns:a16="http://schemas.microsoft.com/office/drawing/2014/main" id="{A65324CD-E609-13B3-6BDE-C8E8175676B8}"/>
              </a:ext>
            </a:extLst>
          </p:cNvPr>
          <p:cNvCxnSpPr>
            <a:cxnSpLocks/>
          </p:cNvCxnSpPr>
          <p:nvPr/>
        </p:nvCxnSpPr>
        <p:spPr>
          <a:xfrm flipH="1">
            <a:off x="2245907" y="2589285"/>
            <a:ext cx="3814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8" name="Straight Connector 36">
            <a:extLst>
              <a:ext uri="{FF2B5EF4-FFF2-40B4-BE49-F238E27FC236}">
                <a16:creationId xmlns:a16="http://schemas.microsoft.com/office/drawing/2014/main" id="{AAC02B17-8F81-5DF5-B5B5-AC1562646696}"/>
              </a:ext>
            </a:extLst>
          </p:cNvPr>
          <p:cNvCxnSpPr>
            <a:cxnSpLocks/>
          </p:cNvCxnSpPr>
          <p:nvPr/>
        </p:nvCxnSpPr>
        <p:spPr>
          <a:xfrm flipH="1">
            <a:off x="5695305" y="2621172"/>
            <a:ext cx="29898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9" name="Straight Connector 39">
            <a:extLst>
              <a:ext uri="{FF2B5EF4-FFF2-40B4-BE49-F238E27FC236}">
                <a16:creationId xmlns:a16="http://schemas.microsoft.com/office/drawing/2014/main" id="{0FDF4352-0287-A588-E2D1-A727D3D992CC}"/>
              </a:ext>
            </a:extLst>
          </p:cNvPr>
          <p:cNvCxnSpPr>
            <a:cxnSpLocks/>
          </p:cNvCxnSpPr>
          <p:nvPr/>
        </p:nvCxnSpPr>
        <p:spPr>
          <a:xfrm>
            <a:off x="2258551" y="985374"/>
            <a:ext cx="0" cy="160391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00" name="Straight Connector 42">
            <a:extLst>
              <a:ext uri="{FF2B5EF4-FFF2-40B4-BE49-F238E27FC236}">
                <a16:creationId xmlns:a16="http://schemas.microsoft.com/office/drawing/2014/main" id="{B75884E6-D9F8-C6E4-64C2-FE3FB1702236}"/>
              </a:ext>
            </a:extLst>
          </p:cNvPr>
          <p:cNvCxnSpPr>
            <a:cxnSpLocks/>
          </p:cNvCxnSpPr>
          <p:nvPr/>
        </p:nvCxnSpPr>
        <p:spPr>
          <a:xfrm>
            <a:off x="5698812" y="1009357"/>
            <a:ext cx="0" cy="1621775"/>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01" name="Straight Connector 60">
            <a:extLst>
              <a:ext uri="{FF2B5EF4-FFF2-40B4-BE49-F238E27FC236}">
                <a16:creationId xmlns:a16="http://schemas.microsoft.com/office/drawing/2014/main" id="{2083FC1A-75B0-E932-0886-2A0223A6DB2F}"/>
              </a:ext>
            </a:extLst>
          </p:cNvPr>
          <p:cNvCxnSpPr>
            <a:cxnSpLocks/>
          </p:cNvCxnSpPr>
          <p:nvPr/>
        </p:nvCxnSpPr>
        <p:spPr>
          <a:xfrm flipH="1">
            <a:off x="6390249" y="5007419"/>
            <a:ext cx="993404" cy="0"/>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202" name="Straight Connector 75">
            <a:extLst>
              <a:ext uri="{FF2B5EF4-FFF2-40B4-BE49-F238E27FC236}">
                <a16:creationId xmlns:a16="http://schemas.microsoft.com/office/drawing/2014/main" id="{34AA29D1-F4B5-8D74-E3A5-06145C4F17D0}"/>
              </a:ext>
            </a:extLst>
          </p:cNvPr>
          <p:cNvCxnSpPr>
            <a:cxnSpLocks/>
          </p:cNvCxnSpPr>
          <p:nvPr/>
        </p:nvCxnSpPr>
        <p:spPr>
          <a:xfrm>
            <a:off x="6404317" y="5004582"/>
            <a:ext cx="0" cy="319118"/>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203" name="Straight Connector 82">
            <a:extLst>
              <a:ext uri="{FF2B5EF4-FFF2-40B4-BE49-F238E27FC236}">
                <a16:creationId xmlns:a16="http://schemas.microsoft.com/office/drawing/2014/main" id="{36923598-CDC1-A450-1C5F-60990946906B}"/>
              </a:ext>
            </a:extLst>
          </p:cNvPr>
          <p:cNvCxnSpPr>
            <a:cxnSpLocks/>
          </p:cNvCxnSpPr>
          <p:nvPr/>
        </p:nvCxnSpPr>
        <p:spPr>
          <a:xfrm>
            <a:off x="6407131" y="5320886"/>
            <a:ext cx="253218" cy="0"/>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204" name="Straight Connector 86">
            <a:extLst>
              <a:ext uri="{FF2B5EF4-FFF2-40B4-BE49-F238E27FC236}">
                <a16:creationId xmlns:a16="http://schemas.microsoft.com/office/drawing/2014/main" id="{2699CE0E-0A58-B817-BE2E-29EEC0A8F733}"/>
              </a:ext>
            </a:extLst>
          </p:cNvPr>
          <p:cNvCxnSpPr>
            <a:cxnSpLocks/>
          </p:cNvCxnSpPr>
          <p:nvPr/>
        </p:nvCxnSpPr>
        <p:spPr>
          <a:xfrm flipH="1" flipV="1">
            <a:off x="253716" y="2724288"/>
            <a:ext cx="631782" cy="7347"/>
          </a:xfrm>
          <a:prstGeom prst="line">
            <a:avLst/>
          </a:prstGeom>
        </p:spPr>
        <p:style>
          <a:lnRef idx="1">
            <a:schemeClr val="accent4"/>
          </a:lnRef>
          <a:fillRef idx="0">
            <a:schemeClr val="accent4"/>
          </a:fillRef>
          <a:effectRef idx="0">
            <a:schemeClr val="accent4"/>
          </a:effectRef>
          <a:fontRef idx="minor">
            <a:schemeClr val="tx1"/>
          </a:fontRef>
        </p:style>
      </p:cxnSp>
      <p:cxnSp>
        <p:nvCxnSpPr>
          <p:cNvPr id="205" name="Straight Connector 87">
            <a:extLst>
              <a:ext uri="{FF2B5EF4-FFF2-40B4-BE49-F238E27FC236}">
                <a16:creationId xmlns:a16="http://schemas.microsoft.com/office/drawing/2014/main" id="{192067A4-9399-1D21-A0E7-E8507422C9EC}"/>
              </a:ext>
            </a:extLst>
          </p:cNvPr>
          <p:cNvCxnSpPr>
            <a:cxnSpLocks/>
          </p:cNvCxnSpPr>
          <p:nvPr/>
        </p:nvCxnSpPr>
        <p:spPr>
          <a:xfrm flipH="1">
            <a:off x="2212145" y="2745663"/>
            <a:ext cx="398955"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206" name="Straight Connector 93">
            <a:extLst>
              <a:ext uri="{FF2B5EF4-FFF2-40B4-BE49-F238E27FC236}">
                <a16:creationId xmlns:a16="http://schemas.microsoft.com/office/drawing/2014/main" id="{962F9FB9-EC2F-CCDB-6219-C2125F71A2A6}"/>
              </a:ext>
            </a:extLst>
          </p:cNvPr>
          <p:cNvCxnSpPr>
            <a:cxnSpLocks/>
          </p:cNvCxnSpPr>
          <p:nvPr/>
        </p:nvCxnSpPr>
        <p:spPr>
          <a:xfrm flipH="1">
            <a:off x="5585577" y="2757100"/>
            <a:ext cx="409498"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207" name="Straight Connector 96">
            <a:extLst>
              <a:ext uri="{FF2B5EF4-FFF2-40B4-BE49-F238E27FC236}">
                <a16:creationId xmlns:a16="http://schemas.microsoft.com/office/drawing/2014/main" id="{1BC1EEA7-468C-98F4-9A36-AC4E5B6B85C1}"/>
              </a:ext>
            </a:extLst>
          </p:cNvPr>
          <p:cNvCxnSpPr>
            <a:cxnSpLocks/>
          </p:cNvCxnSpPr>
          <p:nvPr/>
        </p:nvCxnSpPr>
        <p:spPr>
          <a:xfrm>
            <a:off x="269102" y="848985"/>
            <a:ext cx="0" cy="1879502"/>
          </a:xfrm>
          <a:prstGeom prst="line">
            <a:avLst/>
          </a:prstGeom>
          <a:ln/>
        </p:spPr>
        <p:style>
          <a:lnRef idx="1">
            <a:schemeClr val="accent4"/>
          </a:lnRef>
          <a:fillRef idx="0">
            <a:schemeClr val="accent4"/>
          </a:fillRef>
          <a:effectRef idx="0">
            <a:schemeClr val="accent4"/>
          </a:effectRef>
          <a:fontRef idx="minor">
            <a:schemeClr val="tx1"/>
          </a:fontRef>
        </p:style>
      </p:cxnSp>
      <p:cxnSp>
        <p:nvCxnSpPr>
          <p:cNvPr id="208" name="Straight Connector 109">
            <a:extLst>
              <a:ext uri="{FF2B5EF4-FFF2-40B4-BE49-F238E27FC236}">
                <a16:creationId xmlns:a16="http://schemas.microsoft.com/office/drawing/2014/main" id="{7F042B50-C210-5631-AE84-8B417D88FC70}"/>
              </a:ext>
            </a:extLst>
          </p:cNvPr>
          <p:cNvCxnSpPr>
            <a:cxnSpLocks/>
          </p:cNvCxnSpPr>
          <p:nvPr/>
        </p:nvCxnSpPr>
        <p:spPr>
          <a:xfrm>
            <a:off x="5578586" y="834918"/>
            <a:ext cx="0" cy="1924954"/>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209" name="Straight Connector 115">
            <a:extLst>
              <a:ext uri="{FF2B5EF4-FFF2-40B4-BE49-F238E27FC236}">
                <a16:creationId xmlns:a16="http://schemas.microsoft.com/office/drawing/2014/main" id="{4E819D9C-5534-EA4B-61FE-F469A2E6B0B3}"/>
              </a:ext>
            </a:extLst>
          </p:cNvPr>
          <p:cNvCxnSpPr>
            <a:cxnSpLocks/>
          </p:cNvCxnSpPr>
          <p:nvPr/>
        </p:nvCxnSpPr>
        <p:spPr>
          <a:xfrm>
            <a:off x="3762574" y="851799"/>
            <a:ext cx="0" cy="1922141"/>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210" name="Straight Connector 122">
            <a:extLst>
              <a:ext uri="{FF2B5EF4-FFF2-40B4-BE49-F238E27FC236}">
                <a16:creationId xmlns:a16="http://schemas.microsoft.com/office/drawing/2014/main" id="{6789F727-4148-61AC-AC4F-7E60E6EFFD22}"/>
              </a:ext>
            </a:extLst>
          </p:cNvPr>
          <p:cNvCxnSpPr>
            <a:cxnSpLocks/>
          </p:cNvCxnSpPr>
          <p:nvPr/>
        </p:nvCxnSpPr>
        <p:spPr>
          <a:xfrm>
            <a:off x="2207156" y="847942"/>
            <a:ext cx="0" cy="1922141"/>
          </a:xfrm>
          <a:prstGeom prst="line">
            <a:avLst/>
          </a:prstGeom>
          <a:ln w="12700"/>
        </p:spPr>
        <p:style>
          <a:lnRef idx="2">
            <a:schemeClr val="accent4"/>
          </a:lnRef>
          <a:fillRef idx="0">
            <a:schemeClr val="accent4"/>
          </a:fillRef>
          <a:effectRef idx="1">
            <a:schemeClr val="accent4"/>
          </a:effectRef>
          <a:fontRef idx="minor">
            <a:schemeClr val="tx1"/>
          </a:fontRef>
        </p:style>
      </p:cxnSp>
      <p:sp>
        <p:nvSpPr>
          <p:cNvPr id="211" name="TextBox 6">
            <a:extLst>
              <a:ext uri="{FF2B5EF4-FFF2-40B4-BE49-F238E27FC236}">
                <a16:creationId xmlns:a16="http://schemas.microsoft.com/office/drawing/2014/main" id="{B5C0F1AC-BEB7-843F-7D9A-52656A4DDEDD}"/>
              </a:ext>
            </a:extLst>
          </p:cNvPr>
          <p:cNvSpPr txBox="1"/>
          <p:nvPr/>
        </p:nvSpPr>
        <p:spPr>
          <a:xfrm>
            <a:off x="3749870" y="5210908"/>
            <a:ext cx="1108309" cy="1015663"/>
          </a:xfrm>
          <a:prstGeom prst="rect">
            <a:avLst/>
          </a:prstGeom>
          <a:noFill/>
          <a:ln w="12700">
            <a:solidFill>
              <a:schemeClr val="tx1"/>
            </a:solidFill>
          </a:ln>
        </p:spPr>
        <p:txBody>
          <a:bodyPr wrap="square" rtlCol="0">
            <a:spAutoFit/>
          </a:bodyPr>
          <a:lstStyle/>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a:p>
            <a:endParaRPr lang="en-US" sz="500" b="1">
              <a:solidFill>
                <a:schemeClr val="accent1">
                  <a:lumMod val="40000"/>
                  <a:lumOff val="60000"/>
                </a:schemeClr>
              </a:solidFill>
              <a:latin typeface="Agency FB" panose="020B0503020202020204" pitchFamily="34" charset="0"/>
              <a:cs typeface="Times New Roman" panose="02020603050405020304" pitchFamily="18" charset="0"/>
            </a:endParaRPr>
          </a:p>
        </p:txBody>
      </p:sp>
      <p:cxnSp>
        <p:nvCxnSpPr>
          <p:cNvPr id="212" name="Straight Connector 84">
            <a:extLst>
              <a:ext uri="{FF2B5EF4-FFF2-40B4-BE49-F238E27FC236}">
                <a16:creationId xmlns:a16="http://schemas.microsoft.com/office/drawing/2014/main" id="{292456A9-1903-2138-9596-0408438B330B}"/>
              </a:ext>
            </a:extLst>
          </p:cNvPr>
          <p:cNvCxnSpPr>
            <a:cxnSpLocks/>
          </p:cNvCxnSpPr>
          <p:nvPr/>
        </p:nvCxnSpPr>
        <p:spPr>
          <a:xfrm>
            <a:off x="4481958" y="3560450"/>
            <a:ext cx="0" cy="164887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3" name="Straight Connector 90">
            <a:extLst>
              <a:ext uri="{FF2B5EF4-FFF2-40B4-BE49-F238E27FC236}">
                <a16:creationId xmlns:a16="http://schemas.microsoft.com/office/drawing/2014/main" id="{1C06CCB7-C024-C322-BAE8-3E43A20A26CA}"/>
              </a:ext>
            </a:extLst>
          </p:cNvPr>
          <p:cNvCxnSpPr>
            <a:cxnSpLocks/>
          </p:cNvCxnSpPr>
          <p:nvPr/>
        </p:nvCxnSpPr>
        <p:spPr>
          <a:xfrm>
            <a:off x="4671173" y="3387959"/>
            <a:ext cx="0" cy="1844232"/>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4" name="Straight Connector 91">
            <a:extLst>
              <a:ext uri="{FF2B5EF4-FFF2-40B4-BE49-F238E27FC236}">
                <a16:creationId xmlns:a16="http://schemas.microsoft.com/office/drawing/2014/main" id="{936DE80B-AC7B-7E3F-1916-21CF2C4544E1}"/>
              </a:ext>
            </a:extLst>
          </p:cNvPr>
          <p:cNvCxnSpPr>
            <a:cxnSpLocks/>
          </p:cNvCxnSpPr>
          <p:nvPr/>
        </p:nvCxnSpPr>
        <p:spPr>
          <a:xfrm>
            <a:off x="3669910" y="5032741"/>
            <a:ext cx="1001263"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5" name="Straight Connector 106">
            <a:extLst>
              <a:ext uri="{FF2B5EF4-FFF2-40B4-BE49-F238E27FC236}">
                <a16:creationId xmlns:a16="http://schemas.microsoft.com/office/drawing/2014/main" id="{CC5C6A10-E509-BC6C-D361-A0BDDABDDFB1}"/>
              </a:ext>
            </a:extLst>
          </p:cNvPr>
          <p:cNvCxnSpPr>
            <a:cxnSpLocks/>
          </p:cNvCxnSpPr>
          <p:nvPr/>
        </p:nvCxnSpPr>
        <p:spPr>
          <a:xfrm>
            <a:off x="558260" y="3387959"/>
            <a:ext cx="5192488"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6" name="Straight Connector 110">
            <a:extLst>
              <a:ext uri="{FF2B5EF4-FFF2-40B4-BE49-F238E27FC236}">
                <a16:creationId xmlns:a16="http://schemas.microsoft.com/office/drawing/2014/main" id="{60B98206-909E-1591-FE2C-121D36C35CA4}"/>
              </a:ext>
            </a:extLst>
          </p:cNvPr>
          <p:cNvCxnSpPr>
            <a:cxnSpLocks/>
          </p:cNvCxnSpPr>
          <p:nvPr/>
        </p:nvCxnSpPr>
        <p:spPr>
          <a:xfrm>
            <a:off x="807780" y="3560450"/>
            <a:ext cx="6096965"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7" name="Straight Connector 117">
            <a:extLst>
              <a:ext uri="{FF2B5EF4-FFF2-40B4-BE49-F238E27FC236}">
                <a16:creationId xmlns:a16="http://schemas.microsoft.com/office/drawing/2014/main" id="{8F6DBD86-8159-A5E5-4AEE-4CFFC6CB2C38}"/>
              </a:ext>
            </a:extLst>
          </p:cNvPr>
          <p:cNvCxnSpPr>
            <a:cxnSpLocks/>
          </p:cNvCxnSpPr>
          <p:nvPr/>
        </p:nvCxnSpPr>
        <p:spPr>
          <a:xfrm>
            <a:off x="4078834" y="2864413"/>
            <a:ext cx="0" cy="511292"/>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8" name="Straight Connector 118">
            <a:extLst>
              <a:ext uri="{FF2B5EF4-FFF2-40B4-BE49-F238E27FC236}">
                <a16:creationId xmlns:a16="http://schemas.microsoft.com/office/drawing/2014/main" id="{209C0080-97DB-E60B-89E2-C0A56512BCA7}"/>
              </a:ext>
            </a:extLst>
          </p:cNvPr>
          <p:cNvCxnSpPr>
            <a:cxnSpLocks/>
          </p:cNvCxnSpPr>
          <p:nvPr/>
        </p:nvCxnSpPr>
        <p:spPr>
          <a:xfrm>
            <a:off x="5738170" y="2894726"/>
            <a:ext cx="0" cy="493233"/>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9" name="Straight Connector 124">
            <a:extLst>
              <a:ext uri="{FF2B5EF4-FFF2-40B4-BE49-F238E27FC236}">
                <a16:creationId xmlns:a16="http://schemas.microsoft.com/office/drawing/2014/main" id="{0890E8D1-10C3-A366-43E2-F8E7EF15639B}"/>
              </a:ext>
            </a:extLst>
          </p:cNvPr>
          <p:cNvCxnSpPr>
            <a:cxnSpLocks/>
          </p:cNvCxnSpPr>
          <p:nvPr/>
        </p:nvCxnSpPr>
        <p:spPr>
          <a:xfrm>
            <a:off x="4075689" y="2876881"/>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0" name="Straight Connector 125">
            <a:extLst>
              <a:ext uri="{FF2B5EF4-FFF2-40B4-BE49-F238E27FC236}">
                <a16:creationId xmlns:a16="http://schemas.microsoft.com/office/drawing/2014/main" id="{74190108-CB75-6516-D1D8-16D018F1D024}"/>
              </a:ext>
            </a:extLst>
          </p:cNvPr>
          <p:cNvCxnSpPr>
            <a:cxnSpLocks/>
          </p:cNvCxnSpPr>
          <p:nvPr/>
        </p:nvCxnSpPr>
        <p:spPr>
          <a:xfrm>
            <a:off x="4075688" y="3018144"/>
            <a:ext cx="174267"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1" name="Straight Connector 131">
            <a:extLst>
              <a:ext uri="{FF2B5EF4-FFF2-40B4-BE49-F238E27FC236}">
                <a16:creationId xmlns:a16="http://schemas.microsoft.com/office/drawing/2014/main" id="{40490741-EE42-4534-6306-962A78A7C18C}"/>
              </a:ext>
            </a:extLst>
          </p:cNvPr>
          <p:cNvCxnSpPr>
            <a:cxnSpLocks/>
          </p:cNvCxnSpPr>
          <p:nvPr/>
        </p:nvCxnSpPr>
        <p:spPr>
          <a:xfrm>
            <a:off x="3489061" y="2009534"/>
            <a:ext cx="0" cy="155091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2" name="Straight Connector 133">
            <a:extLst>
              <a:ext uri="{FF2B5EF4-FFF2-40B4-BE49-F238E27FC236}">
                <a16:creationId xmlns:a16="http://schemas.microsoft.com/office/drawing/2014/main" id="{635E39CB-82E8-BBBA-51A8-7BC9EA8AD6B1}"/>
              </a:ext>
            </a:extLst>
          </p:cNvPr>
          <p:cNvCxnSpPr>
            <a:cxnSpLocks/>
          </p:cNvCxnSpPr>
          <p:nvPr/>
        </p:nvCxnSpPr>
        <p:spPr>
          <a:xfrm>
            <a:off x="5218919" y="2009534"/>
            <a:ext cx="0" cy="155091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3" name="Straight Connector 139">
            <a:extLst>
              <a:ext uri="{FF2B5EF4-FFF2-40B4-BE49-F238E27FC236}">
                <a16:creationId xmlns:a16="http://schemas.microsoft.com/office/drawing/2014/main" id="{56AD1CCB-0BA1-C0CB-93D9-50E4007EE264}"/>
              </a:ext>
            </a:extLst>
          </p:cNvPr>
          <p:cNvCxnSpPr>
            <a:cxnSpLocks/>
          </p:cNvCxnSpPr>
          <p:nvPr/>
        </p:nvCxnSpPr>
        <p:spPr>
          <a:xfrm>
            <a:off x="4954723" y="3174245"/>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4" name="Straight Connector 140">
            <a:extLst>
              <a:ext uri="{FF2B5EF4-FFF2-40B4-BE49-F238E27FC236}">
                <a16:creationId xmlns:a16="http://schemas.microsoft.com/office/drawing/2014/main" id="{693C6A08-1163-3AEB-58BC-8D5D13C60DFD}"/>
              </a:ext>
            </a:extLst>
          </p:cNvPr>
          <p:cNvCxnSpPr>
            <a:cxnSpLocks/>
          </p:cNvCxnSpPr>
          <p:nvPr/>
        </p:nvCxnSpPr>
        <p:spPr>
          <a:xfrm>
            <a:off x="4943714" y="3008901"/>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5" name="Straight Connector 141">
            <a:extLst>
              <a:ext uri="{FF2B5EF4-FFF2-40B4-BE49-F238E27FC236}">
                <a16:creationId xmlns:a16="http://schemas.microsoft.com/office/drawing/2014/main" id="{4FBC10E2-7A59-E3AF-E975-BC555FE9BF0F}"/>
              </a:ext>
            </a:extLst>
          </p:cNvPr>
          <p:cNvCxnSpPr>
            <a:cxnSpLocks/>
          </p:cNvCxnSpPr>
          <p:nvPr/>
        </p:nvCxnSpPr>
        <p:spPr>
          <a:xfrm>
            <a:off x="4943714" y="2027595"/>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6" name="Straight Connector 143">
            <a:extLst>
              <a:ext uri="{FF2B5EF4-FFF2-40B4-BE49-F238E27FC236}">
                <a16:creationId xmlns:a16="http://schemas.microsoft.com/office/drawing/2014/main" id="{FF6EA650-35C9-D52D-5984-AD4E0F0E17F8}"/>
              </a:ext>
            </a:extLst>
          </p:cNvPr>
          <p:cNvCxnSpPr>
            <a:cxnSpLocks/>
          </p:cNvCxnSpPr>
          <p:nvPr/>
        </p:nvCxnSpPr>
        <p:spPr>
          <a:xfrm>
            <a:off x="6635830" y="3033193"/>
            <a:ext cx="264197"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7" name="Straight Connector 163">
            <a:extLst>
              <a:ext uri="{FF2B5EF4-FFF2-40B4-BE49-F238E27FC236}">
                <a16:creationId xmlns:a16="http://schemas.microsoft.com/office/drawing/2014/main" id="{C4CF560E-BC50-E291-DEE3-C0A06269C946}"/>
              </a:ext>
            </a:extLst>
          </p:cNvPr>
          <p:cNvCxnSpPr>
            <a:cxnSpLocks/>
          </p:cNvCxnSpPr>
          <p:nvPr/>
        </p:nvCxnSpPr>
        <p:spPr>
          <a:xfrm>
            <a:off x="4266842" y="3171661"/>
            <a:ext cx="0" cy="389357"/>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8" name="Straight Connector 260">
            <a:extLst>
              <a:ext uri="{FF2B5EF4-FFF2-40B4-BE49-F238E27FC236}">
                <a16:creationId xmlns:a16="http://schemas.microsoft.com/office/drawing/2014/main" id="{4B6B0C31-D631-C3E3-FD29-530FA9E990CF}"/>
              </a:ext>
            </a:extLst>
          </p:cNvPr>
          <p:cNvCxnSpPr>
            <a:cxnSpLocks/>
          </p:cNvCxnSpPr>
          <p:nvPr/>
        </p:nvCxnSpPr>
        <p:spPr>
          <a:xfrm>
            <a:off x="3950471" y="4099360"/>
            <a:ext cx="0" cy="360428"/>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229" name="Straight Connector 265">
            <a:extLst>
              <a:ext uri="{FF2B5EF4-FFF2-40B4-BE49-F238E27FC236}">
                <a16:creationId xmlns:a16="http://schemas.microsoft.com/office/drawing/2014/main" id="{6EA004DE-36BE-E946-1A2D-7256A066D079}"/>
              </a:ext>
            </a:extLst>
          </p:cNvPr>
          <p:cNvCxnSpPr>
            <a:cxnSpLocks/>
          </p:cNvCxnSpPr>
          <p:nvPr/>
        </p:nvCxnSpPr>
        <p:spPr>
          <a:xfrm>
            <a:off x="3871531" y="4093339"/>
            <a:ext cx="0" cy="101965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230" name="Straight Connector 269">
            <a:extLst>
              <a:ext uri="{FF2B5EF4-FFF2-40B4-BE49-F238E27FC236}">
                <a16:creationId xmlns:a16="http://schemas.microsoft.com/office/drawing/2014/main" id="{79739D47-B23B-4645-0BB0-C4B0D6807DBB}"/>
              </a:ext>
            </a:extLst>
          </p:cNvPr>
          <p:cNvCxnSpPr>
            <a:cxnSpLocks/>
          </p:cNvCxnSpPr>
          <p:nvPr/>
        </p:nvCxnSpPr>
        <p:spPr>
          <a:xfrm>
            <a:off x="3942907" y="4451804"/>
            <a:ext cx="1190568" cy="0"/>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231" name="Straight Connector 286">
            <a:extLst>
              <a:ext uri="{FF2B5EF4-FFF2-40B4-BE49-F238E27FC236}">
                <a16:creationId xmlns:a16="http://schemas.microsoft.com/office/drawing/2014/main" id="{BBDF793E-6150-ED16-9C49-37B6D1225BE9}"/>
              </a:ext>
            </a:extLst>
          </p:cNvPr>
          <p:cNvCxnSpPr>
            <a:cxnSpLocks/>
          </p:cNvCxnSpPr>
          <p:nvPr/>
        </p:nvCxnSpPr>
        <p:spPr>
          <a:xfrm>
            <a:off x="2057176" y="3717856"/>
            <a:ext cx="2768633" cy="18664"/>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232" name="Straight Connector 296">
            <a:extLst>
              <a:ext uri="{FF2B5EF4-FFF2-40B4-BE49-F238E27FC236}">
                <a16:creationId xmlns:a16="http://schemas.microsoft.com/office/drawing/2014/main" id="{9585CB8F-B344-6DCC-041B-2CD66075EBBA}"/>
              </a:ext>
            </a:extLst>
          </p:cNvPr>
          <p:cNvCxnSpPr>
            <a:cxnSpLocks/>
          </p:cNvCxnSpPr>
          <p:nvPr/>
        </p:nvCxnSpPr>
        <p:spPr>
          <a:xfrm>
            <a:off x="4671173" y="4499945"/>
            <a:ext cx="1166708"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3" name="Straight Connector 28">
            <a:extLst>
              <a:ext uri="{FF2B5EF4-FFF2-40B4-BE49-F238E27FC236}">
                <a16:creationId xmlns:a16="http://schemas.microsoft.com/office/drawing/2014/main" id="{F0E98695-8DCA-915F-9A46-30357D113F67}"/>
              </a:ext>
            </a:extLst>
          </p:cNvPr>
          <p:cNvCxnSpPr>
            <a:cxnSpLocks/>
          </p:cNvCxnSpPr>
          <p:nvPr/>
        </p:nvCxnSpPr>
        <p:spPr>
          <a:xfrm>
            <a:off x="4481958" y="4868639"/>
            <a:ext cx="2656143" cy="0"/>
          </a:xfrm>
          <a:prstGeom prst="line">
            <a:avLst/>
          </a:prstGeom>
          <a:ln w="12700">
            <a:solidFill>
              <a:srgbClr val="FF0000"/>
            </a:solidFill>
          </a:ln>
        </p:spPr>
        <p:style>
          <a:lnRef idx="2">
            <a:schemeClr val="accent2"/>
          </a:lnRef>
          <a:fillRef idx="0">
            <a:schemeClr val="accent2"/>
          </a:fillRef>
          <a:effectRef idx="1">
            <a:schemeClr val="accent2"/>
          </a:effectRef>
          <a:fontRef idx="minor">
            <a:schemeClr val="tx1"/>
          </a:fontRef>
        </p:style>
      </p:cxnSp>
      <p:cxnSp>
        <p:nvCxnSpPr>
          <p:cNvPr id="234" name="Straight Connector 78">
            <a:extLst>
              <a:ext uri="{FF2B5EF4-FFF2-40B4-BE49-F238E27FC236}">
                <a16:creationId xmlns:a16="http://schemas.microsoft.com/office/drawing/2014/main" id="{E906AD8F-070E-7A81-F86A-6A4493D6B837}"/>
              </a:ext>
            </a:extLst>
          </p:cNvPr>
          <p:cNvCxnSpPr>
            <a:cxnSpLocks/>
          </p:cNvCxnSpPr>
          <p:nvPr/>
        </p:nvCxnSpPr>
        <p:spPr>
          <a:xfrm>
            <a:off x="492669" y="1719813"/>
            <a:ext cx="26727" cy="4630259"/>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35" name="Straight Connector 101">
            <a:extLst>
              <a:ext uri="{FF2B5EF4-FFF2-40B4-BE49-F238E27FC236}">
                <a16:creationId xmlns:a16="http://schemas.microsoft.com/office/drawing/2014/main" id="{34928CB1-01D1-0D1F-E9F2-69636438DBEE}"/>
              </a:ext>
            </a:extLst>
          </p:cNvPr>
          <p:cNvCxnSpPr>
            <a:cxnSpLocks/>
          </p:cNvCxnSpPr>
          <p:nvPr/>
        </p:nvCxnSpPr>
        <p:spPr>
          <a:xfrm>
            <a:off x="6109000" y="5729785"/>
            <a:ext cx="0" cy="688363"/>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36" name="Straight Connector 51">
            <a:extLst>
              <a:ext uri="{FF2B5EF4-FFF2-40B4-BE49-F238E27FC236}">
                <a16:creationId xmlns:a16="http://schemas.microsoft.com/office/drawing/2014/main" id="{6BE5E5C8-B9BD-A2AB-0858-3E7A871FC3DC}"/>
              </a:ext>
            </a:extLst>
          </p:cNvPr>
          <p:cNvCxnSpPr>
            <a:cxnSpLocks/>
          </p:cNvCxnSpPr>
          <p:nvPr/>
        </p:nvCxnSpPr>
        <p:spPr>
          <a:xfrm flipH="1">
            <a:off x="392882" y="1661003"/>
            <a:ext cx="3396170" cy="18328"/>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37" name="Straight Connector 59">
            <a:extLst>
              <a:ext uri="{FF2B5EF4-FFF2-40B4-BE49-F238E27FC236}">
                <a16:creationId xmlns:a16="http://schemas.microsoft.com/office/drawing/2014/main" id="{C3CA9602-3387-62E9-E2E6-C03265E92636}"/>
              </a:ext>
            </a:extLst>
          </p:cNvPr>
          <p:cNvCxnSpPr>
            <a:cxnSpLocks/>
          </p:cNvCxnSpPr>
          <p:nvPr/>
        </p:nvCxnSpPr>
        <p:spPr>
          <a:xfrm>
            <a:off x="386119" y="1677002"/>
            <a:ext cx="54571" cy="4745425"/>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38" name="Straight Connector 62">
            <a:extLst>
              <a:ext uri="{FF2B5EF4-FFF2-40B4-BE49-F238E27FC236}">
                <a16:creationId xmlns:a16="http://schemas.microsoft.com/office/drawing/2014/main" id="{9D9AD345-7BDF-26A2-4390-FDE85DDE76E8}"/>
              </a:ext>
            </a:extLst>
          </p:cNvPr>
          <p:cNvCxnSpPr>
            <a:cxnSpLocks/>
          </p:cNvCxnSpPr>
          <p:nvPr/>
        </p:nvCxnSpPr>
        <p:spPr>
          <a:xfrm>
            <a:off x="445749" y="6419056"/>
            <a:ext cx="5659028"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39" name="Straight Connector 65">
            <a:extLst>
              <a:ext uri="{FF2B5EF4-FFF2-40B4-BE49-F238E27FC236}">
                <a16:creationId xmlns:a16="http://schemas.microsoft.com/office/drawing/2014/main" id="{DFBD6F10-28CA-F255-C715-7E706C61C0C9}"/>
              </a:ext>
            </a:extLst>
          </p:cNvPr>
          <p:cNvCxnSpPr>
            <a:cxnSpLocks/>
          </p:cNvCxnSpPr>
          <p:nvPr/>
        </p:nvCxnSpPr>
        <p:spPr>
          <a:xfrm>
            <a:off x="6045343" y="5814353"/>
            <a:ext cx="0" cy="53081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0" name="Straight Connector 159">
            <a:extLst>
              <a:ext uri="{FF2B5EF4-FFF2-40B4-BE49-F238E27FC236}">
                <a16:creationId xmlns:a16="http://schemas.microsoft.com/office/drawing/2014/main" id="{B454E11E-D235-C21C-3038-B80B9A77F85A}"/>
              </a:ext>
            </a:extLst>
          </p:cNvPr>
          <p:cNvCxnSpPr>
            <a:cxnSpLocks/>
          </p:cNvCxnSpPr>
          <p:nvPr/>
        </p:nvCxnSpPr>
        <p:spPr>
          <a:xfrm>
            <a:off x="321714" y="1630077"/>
            <a:ext cx="55900" cy="489114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1" name="Straight Connector 162">
            <a:extLst>
              <a:ext uri="{FF2B5EF4-FFF2-40B4-BE49-F238E27FC236}">
                <a16:creationId xmlns:a16="http://schemas.microsoft.com/office/drawing/2014/main" id="{BB762611-CE58-1984-15B9-7E857D87DE61}"/>
              </a:ext>
            </a:extLst>
          </p:cNvPr>
          <p:cNvCxnSpPr>
            <a:cxnSpLocks/>
          </p:cNvCxnSpPr>
          <p:nvPr/>
        </p:nvCxnSpPr>
        <p:spPr>
          <a:xfrm>
            <a:off x="375071" y="6512911"/>
            <a:ext cx="7298757"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2" name="Straight Connector 172">
            <a:extLst>
              <a:ext uri="{FF2B5EF4-FFF2-40B4-BE49-F238E27FC236}">
                <a16:creationId xmlns:a16="http://schemas.microsoft.com/office/drawing/2014/main" id="{D6077BB8-59E3-4F64-4109-F7F29541CF91}"/>
              </a:ext>
            </a:extLst>
          </p:cNvPr>
          <p:cNvCxnSpPr>
            <a:cxnSpLocks/>
          </p:cNvCxnSpPr>
          <p:nvPr/>
        </p:nvCxnSpPr>
        <p:spPr>
          <a:xfrm>
            <a:off x="4933619" y="2721731"/>
            <a:ext cx="565560"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3" name="Straight Connector 177">
            <a:extLst>
              <a:ext uri="{FF2B5EF4-FFF2-40B4-BE49-F238E27FC236}">
                <a16:creationId xmlns:a16="http://schemas.microsoft.com/office/drawing/2014/main" id="{3BA5D191-F82A-62C2-35EE-292984FD1D0D}"/>
              </a:ext>
            </a:extLst>
          </p:cNvPr>
          <p:cNvCxnSpPr>
            <a:cxnSpLocks/>
          </p:cNvCxnSpPr>
          <p:nvPr/>
        </p:nvCxnSpPr>
        <p:spPr>
          <a:xfrm>
            <a:off x="4933619" y="2589285"/>
            <a:ext cx="651582" cy="0"/>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4" name="Straight Connector 179">
            <a:extLst>
              <a:ext uri="{FF2B5EF4-FFF2-40B4-BE49-F238E27FC236}">
                <a16:creationId xmlns:a16="http://schemas.microsoft.com/office/drawing/2014/main" id="{EDC3F37F-1E06-C917-37F3-D103E6CE857B}"/>
              </a:ext>
            </a:extLst>
          </p:cNvPr>
          <p:cNvCxnSpPr>
            <a:cxnSpLocks/>
          </p:cNvCxnSpPr>
          <p:nvPr/>
        </p:nvCxnSpPr>
        <p:spPr>
          <a:xfrm flipV="1">
            <a:off x="4891023" y="2471101"/>
            <a:ext cx="730777" cy="724"/>
          </a:xfrm>
          <a:prstGeom prst="line">
            <a:avLst/>
          </a:prstGeom>
          <a:ln w="12700"/>
        </p:spPr>
        <p:style>
          <a:lnRef idx="2">
            <a:schemeClr val="accent2"/>
          </a:lnRef>
          <a:fillRef idx="0">
            <a:schemeClr val="accent2"/>
          </a:fillRef>
          <a:effectRef idx="1">
            <a:schemeClr val="accent2"/>
          </a:effectRef>
          <a:fontRef idx="minor">
            <a:schemeClr val="tx1"/>
          </a:fontRef>
        </p:style>
      </p:cxnSp>
      <p:cxnSp>
        <p:nvCxnSpPr>
          <p:cNvPr id="245" name="Straight Connector 274">
            <a:extLst>
              <a:ext uri="{FF2B5EF4-FFF2-40B4-BE49-F238E27FC236}">
                <a16:creationId xmlns:a16="http://schemas.microsoft.com/office/drawing/2014/main" id="{CE48C674-F288-530C-7562-25EA0B6FDB7A}"/>
              </a:ext>
            </a:extLst>
          </p:cNvPr>
          <p:cNvCxnSpPr>
            <a:cxnSpLocks/>
          </p:cNvCxnSpPr>
          <p:nvPr/>
        </p:nvCxnSpPr>
        <p:spPr>
          <a:xfrm>
            <a:off x="3224863" y="2328970"/>
            <a:ext cx="489342"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46" name="Straight Connector 278">
            <a:extLst>
              <a:ext uri="{FF2B5EF4-FFF2-40B4-BE49-F238E27FC236}">
                <a16:creationId xmlns:a16="http://schemas.microsoft.com/office/drawing/2014/main" id="{E0B02B5F-F02A-4AE6-FDC3-B6EBEB983BA4}"/>
              </a:ext>
            </a:extLst>
          </p:cNvPr>
          <p:cNvCxnSpPr>
            <a:cxnSpLocks/>
          </p:cNvCxnSpPr>
          <p:nvPr/>
        </p:nvCxnSpPr>
        <p:spPr>
          <a:xfrm>
            <a:off x="4914519" y="2330617"/>
            <a:ext cx="402291"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47" name="Straight Connector 281">
            <a:extLst>
              <a:ext uri="{FF2B5EF4-FFF2-40B4-BE49-F238E27FC236}">
                <a16:creationId xmlns:a16="http://schemas.microsoft.com/office/drawing/2014/main" id="{7BA5F3F6-FEA1-3C03-BE96-F040C30EE325}"/>
              </a:ext>
            </a:extLst>
          </p:cNvPr>
          <p:cNvCxnSpPr>
            <a:cxnSpLocks/>
          </p:cNvCxnSpPr>
          <p:nvPr/>
        </p:nvCxnSpPr>
        <p:spPr>
          <a:xfrm>
            <a:off x="6581862" y="2343789"/>
            <a:ext cx="420990"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48" name="Straight Connector 290">
            <a:extLst>
              <a:ext uri="{FF2B5EF4-FFF2-40B4-BE49-F238E27FC236}">
                <a16:creationId xmlns:a16="http://schemas.microsoft.com/office/drawing/2014/main" id="{5928DC07-91B1-2016-95D3-09696BDD47DD}"/>
              </a:ext>
            </a:extLst>
          </p:cNvPr>
          <p:cNvCxnSpPr>
            <a:cxnSpLocks/>
          </p:cNvCxnSpPr>
          <p:nvPr/>
        </p:nvCxnSpPr>
        <p:spPr>
          <a:xfrm>
            <a:off x="5313996" y="1518931"/>
            <a:ext cx="0" cy="82408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49" name="Straight Connector 292">
            <a:extLst>
              <a:ext uri="{FF2B5EF4-FFF2-40B4-BE49-F238E27FC236}">
                <a16:creationId xmlns:a16="http://schemas.microsoft.com/office/drawing/2014/main" id="{8BC4B356-2175-282C-98C2-5DEF0B6A67F5}"/>
              </a:ext>
            </a:extLst>
          </p:cNvPr>
          <p:cNvCxnSpPr>
            <a:cxnSpLocks/>
          </p:cNvCxnSpPr>
          <p:nvPr/>
        </p:nvCxnSpPr>
        <p:spPr>
          <a:xfrm>
            <a:off x="1795262" y="1510466"/>
            <a:ext cx="5214473" cy="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50" name="Straight Connector 299">
            <a:extLst>
              <a:ext uri="{FF2B5EF4-FFF2-40B4-BE49-F238E27FC236}">
                <a16:creationId xmlns:a16="http://schemas.microsoft.com/office/drawing/2014/main" id="{D671ED49-586E-2F22-9328-931CBC419B56}"/>
              </a:ext>
            </a:extLst>
          </p:cNvPr>
          <p:cNvCxnSpPr>
            <a:cxnSpLocks/>
          </p:cNvCxnSpPr>
          <p:nvPr/>
        </p:nvCxnSpPr>
        <p:spPr>
          <a:xfrm>
            <a:off x="3974395" y="2179932"/>
            <a:ext cx="329629"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1" name="Straight Connector 310">
            <a:extLst>
              <a:ext uri="{FF2B5EF4-FFF2-40B4-BE49-F238E27FC236}">
                <a16:creationId xmlns:a16="http://schemas.microsoft.com/office/drawing/2014/main" id="{020A5CEA-FFE4-C1FA-0577-CF2DAA9BBCB5}"/>
              </a:ext>
            </a:extLst>
          </p:cNvPr>
          <p:cNvCxnSpPr>
            <a:cxnSpLocks/>
          </p:cNvCxnSpPr>
          <p:nvPr/>
        </p:nvCxnSpPr>
        <p:spPr>
          <a:xfrm>
            <a:off x="3979452" y="1358547"/>
            <a:ext cx="0" cy="824088"/>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2" name="Straight Connector 314">
            <a:extLst>
              <a:ext uri="{FF2B5EF4-FFF2-40B4-BE49-F238E27FC236}">
                <a16:creationId xmlns:a16="http://schemas.microsoft.com/office/drawing/2014/main" id="{EA363707-6DBC-E13A-4E3D-E56ED64D2CD3}"/>
              </a:ext>
            </a:extLst>
          </p:cNvPr>
          <p:cNvCxnSpPr>
            <a:cxnSpLocks/>
          </p:cNvCxnSpPr>
          <p:nvPr/>
        </p:nvCxnSpPr>
        <p:spPr>
          <a:xfrm>
            <a:off x="603798" y="1350748"/>
            <a:ext cx="5012372"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3" name="Straight Connector 338">
            <a:extLst>
              <a:ext uri="{FF2B5EF4-FFF2-40B4-BE49-F238E27FC236}">
                <a16:creationId xmlns:a16="http://schemas.microsoft.com/office/drawing/2014/main" id="{9EBC6CF7-CC4E-61DD-E741-BF1502624948}"/>
              </a:ext>
            </a:extLst>
          </p:cNvPr>
          <p:cNvCxnSpPr>
            <a:cxnSpLocks/>
          </p:cNvCxnSpPr>
          <p:nvPr/>
        </p:nvCxnSpPr>
        <p:spPr>
          <a:xfrm flipH="1">
            <a:off x="5366028" y="1371713"/>
            <a:ext cx="15044" cy="2393684"/>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4" name="Straight Connector 348">
            <a:extLst>
              <a:ext uri="{FF2B5EF4-FFF2-40B4-BE49-F238E27FC236}">
                <a16:creationId xmlns:a16="http://schemas.microsoft.com/office/drawing/2014/main" id="{7B9BB9EE-F38E-5F47-CA7C-46CCE4DD39FE}"/>
              </a:ext>
            </a:extLst>
          </p:cNvPr>
          <p:cNvCxnSpPr>
            <a:cxnSpLocks/>
          </p:cNvCxnSpPr>
          <p:nvPr/>
        </p:nvCxnSpPr>
        <p:spPr>
          <a:xfrm>
            <a:off x="5355829" y="3766476"/>
            <a:ext cx="633678" cy="0"/>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5" name="Straight Connector 349">
            <a:extLst>
              <a:ext uri="{FF2B5EF4-FFF2-40B4-BE49-F238E27FC236}">
                <a16:creationId xmlns:a16="http://schemas.microsoft.com/office/drawing/2014/main" id="{BD41751D-2AB5-46E6-3EE3-504EB82D9AB4}"/>
              </a:ext>
            </a:extLst>
          </p:cNvPr>
          <p:cNvCxnSpPr>
            <a:cxnSpLocks/>
          </p:cNvCxnSpPr>
          <p:nvPr/>
        </p:nvCxnSpPr>
        <p:spPr>
          <a:xfrm>
            <a:off x="5991833" y="3750510"/>
            <a:ext cx="0" cy="854099"/>
          </a:xfrm>
          <a:prstGeom prst="line">
            <a:avLst/>
          </a:prstGeom>
          <a:ln w="12700"/>
        </p:spPr>
        <p:style>
          <a:lnRef idx="2">
            <a:schemeClr val="accent3"/>
          </a:lnRef>
          <a:fillRef idx="0">
            <a:schemeClr val="accent3"/>
          </a:fillRef>
          <a:effectRef idx="1">
            <a:schemeClr val="accent3"/>
          </a:effectRef>
          <a:fontRef idx="minor">
            <a:schemeClr val="tx1"/>
          </a:fontRef>
        </p:style>
      </p:cxnSp>
      <p:cxnSp>
        <p:nvCxnSpPr>
          <p:cNvPr id="256" name="Straight Connector 358">
            <a:extLst>
              <a:ext uri="{FF2B5EF4-FFF2-40B4-BE49-F238E27FC236}">
                <a16:creationId xmlns:a16="http://schemas.microsoft.com/office/drawing/2014/main" id="{5B2D6C42-4866-68F2-8179-93F4CD8F896A}"/>
              </a:ext>
            </a:extLst>
          </p:cNvPr>
          <p:cNvCxnSpPr>
            <a:cxnSpLocks/>
          </p:cNvCxnSpPr>
          <p:nvPr/>
        </p:nvCxnSpPr>
        <p:spPr>
          <a:xfrm>
            <a:off x="4075688" y="2329771"/>
            <a:ext cx="251947" cy="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257" name="Straight Connector 367">
            <a:extLst>
              <a:ext uri="{FF2B5EF4-FFF2-40B4-BE49-F238E27FC236}">
                <a16:creationId xmlns:a16="http://schemas.microsoft.com/office/drawing/2014/main" id="{30B9179C-EB70-667E-1E89-92233328E475}"/>
              </a:ext>
            </a:extLst>
          </p:cNvPr>
          <p:cNvCxnSpPr>
            <a:cxnSpLocks/>
          </p:cNvCxnSpPr>
          <p:nvPr/>
        </p:nvCxnSpPr>
        <p:spPr>
          <a:xfrm>
            <a:off x="4075688" y="1236927"/>
            <a:ext cx="0" cy="1086378"/>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258" name="Straight Connector 373">
            <a:extLst>
              <a:ext uri="{FF2B5EF4-FFF2-40B4-BE49-F238E27FC236}">
                <a16:creationId xmlns:a16="http://schemas.microsoft.com/office/drawing/2014/main" id="{217313D5-3F78-3651-C442-C31600751EB5}"/>
              </a:ext>
            </a:extLst>
          </p:cNvPr>
          <p:cNvCxnSpPr>
            <a:cxnSpLocks/>
          </p:cNvCxnSpPr>
          <p:nvPr/>
        </p:nvCxnSpPr>
        <p:spPr>
          <a:xfrm>
            <a:off x="7065231" y="1245095"/>
            <a:ext cx="0" cy="2910670"/>
          </a:xfrm>
          <a:prstGeom prst="line">
            <a:avLst/>
          </a:prstGeom>
          <a:ln w="12700"/>
        </p:spPr>
        <p:style>
          <a:lnRef idx="2">
            <a:schemeClr val="accent4"/>
          </a:lnRef>
          <a:fillRef idx="0">
            <a:schemeClr val="accent4"/>
          </a:fillRef>
          <a:effectRef idx="1">
            <a:schemeClr val="accent4"/>
          </a:effectRef>
          <a:fontRef idx="minor">
            <a:schemeClr val="tx1"/>
          </a:fontRef>
        </p:style>
      </p:cxnSp>
      <p:cxnSp>
        <p:nvCxnSpPr>
          <p:cNvPr id="259" name="Straight Connector 388">
            <a:extLst>
              <a:ext uri="{FF2B5EF4-FFF2-40B4-BE49-F238E27FC236}">
                <a16:creationId xmlns:a16="http://schemas.microsoft.com/office/drawing/2014/main" id="{4FAD464B-7E0E-C65B-AB56-435CFF043694}"/>
              </a:ext>
            </a:extLst>
          </p:cNvPr>
          <p:cNvCxnSpPr>
            <a:cxnSpLocks/>
          </p:cNvCxnSpPr>
          <p:nvPr/>
        </p:nvCxnSpPr>
        <p:spPr>
          <a:xfrm>
            <a:off x="4023032" y="2459848"/>
            <a:ext cx="293256" cy="0"/>
          </a:xfrm>
          <a:prstGeom prst="line">
            <a:avLst/>
          </a:prstGeom>
          <a:ln w="12700"/>
        </p:spPr>
        <p:style>
          <a:lnRef idx="2">
            <a:schemeClr val="accent6"/>
          </a:lnRef>
          <a:fillRef idx="0">
            <a:schemeClr val="accent6"/>
          </a:fillRef>
          <a:effectRef idx="1">
            <a:schemeClr val="accent6"/>
          </a:effectRef>
          <a:fontRef idx="minor">
            <a:schemeClr val="tx1"/>
          </a:fontRef>
        </p:style>
      </p:cxnSp>
      <p:cxnSp>
        <p:nvCxnSpPr>
          <p:cNvPr id="260" name="Straight Connector 405">
            <a:extLst>
              <a:ext uri="{FF2B5EF4-FFF2-40B4-BE49-F238E27FC236}">
                <a16:creationId xmlns:a16="http://schemas.microsoft.com/office/drawing/2014/main" id="{B940EFE0-0E5A-6E92-6C31-E80351E22542}"/>
              </a:ext>
            </a:extLst>
          </p:cNvPr>
          <p:cNvCxnSpPr>
            <a:cxnSpLocks/>
          </p:cNvCxnSpPr>
          <p:nvPr/>
        </p:nvCxnSpPr>
        <p:spPr>
          <a:xfrm>
            <a:off x="7235329" y="1123162"/>
            <a:ext cx="16504" cy="3842330"/>
          </a:xfrm>
          <a:prstGeom prst="line">
            <a:avLst/>
          </a:prstGeom>
          <a:ln w="12700"/>
        </p:spPr>
        <p:style>
          <a:lnRef idx="2">
            <a:schemeClr val="accent6"/>
          </a:lnRef>
          <a:fillRef idx="0">
            <a:schemeClr val="accent6"/>
          </a:fillRef>
          <a:effectRef idx="1">
            <a:schemeClr val="accent6"/>
          </a:effectRef>
          <a:fontRef idx="minor">
            <a:schemeClr val="tx1"/>
          </a:fontRef>
        </p:style>
      </p:cxnSp>
      <p:sp>
        <p:nvSpPr>
          <p:cNvPr id="261" name="TextBox 307">
            <a:extLst>
              <a:ext uri="{FF2B5EF4-FFF2-40B4-BE49-F238E27FC236}">
                <a16:creationId xmlns:a16="http://schemas.microsoft.com/office/drawing/2014/main" id="{9886E4DD-5B3D-381B-8995-6E4F860B8AE0}"/>
              </a:ext>
            </a:extLst>
          </p:cNvPr>
          <p:cNvSpPr txBox="1"/>
          <p:nvPr/>
        </p:nvSpPr>
        <p:spPr>
          <a:xfrm>
            <a:off x="6072173" y="2423934"/>
            <a:ext cx="466983" cy="261610"/>
          </a:xfrm>
          <a:prstGeom prst="rect">
            <a:avLst/>
          </a:prstGeom>
          <a:noFill/>
        </p:spPr>
        <p:txBody>
          <a:bodyPr wrap="square" rtlCol="0">
            <a:spAutoFit/>
          </a:bodyPr>
          <a:lstStyle/>
          <a:p>
            <a:r>
              <a:rPr lang="en-US" sz="1100">
                <a:latin typeface="Agency FB" panose="020B0503020202020204" pitchFamily="34" charset="0"/>
              </a:rPr>
              <a:t>M4</a:t>
            </a:r>
          </a:p>
        </p:txBody>
      </p:sp>
      <p:cxnSp>
        <p:nvCxnSpPr>
          <p:cNvPr id="262" name="Straight Connector 11">
            <a:extLst>
              <a:ext uri="{FF2B5EF4-FFF2-40B4-BE49-F238E27FC236}">
                <a16:creationId xmlns:a16="http://schemas.microsoft.com/office/drawing/2014/main" id="{2432E0B6-1EDF-E525-78DE-5AAAACE14FEA}"/>
              </a:ext>
            </a:extLst>
          </p:cNvPr>
          <p:cNvCxnSpPr>
            <a:cxnSpLocks/>
          </p:cNvCxnSpPr>
          <p:nvPr/>
        </p:nvCxnSpPr>
        <p:spPr>
          <a:xfrm>
            <a:off x="448784" y="998933"/>
            <a:ext cx="6934644" cy="0"/>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263" name="Straight Connector 19">
            <a:extLst>
              <a:ext uri="{FF2B5EF4-FFF2-40B4-BE49-F238E27FC236}">
                <a16:creationId xmlns:a16="http://schemas.microsoft.com/office/drawing/2014/main" id="{8D3E7B8A-5DF9-DE0C-48AB-F36437A68E15}"/>
              </a:ext>
            </a:extLst>
          </p:cNvPr>
          <p:cNvCxnSpPr>
            <a:cxnSpLocks/>
          </p:cNvCxnSpPr>
          <p:nvPr/>
        </p:nvCxnSpPr>
        <p:spPr>
          <a:xfrm flipH="1">
            <a:off x="3852662" y="2612262"/>
            <a:ext cx="4636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4" name="Straight Connector 41">
            <a:extLst>
              <a:ext uri="{FF2B5EF4-FFF2-40B4-BE49-F238E27FC236}">
                <a16:creationId xmlns:a16="http://schemas.microsoft.com/office/drawing/2014/main" id="{7623F6C1-CBBB-9ED5-BC45-349F3F953387}"/>
              </a:ext>
            </a:extLst>
          </p:cNvPr>
          <p:cNvCxnSpPr>
            <a:cxnSpLocks/>
          </p:cNvCxnSpPr>
          <p:nvPr/>
        </p:nvCxnSpPr>
        <p:spPr>
          <a:xfrm>
            <a:off x="3852662" y="1007057"/>
            <a:ext cx="0" cy="160391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65" name="Straight Connector 46">
            <a:extLst>
              <a:ext uri="{FF2B5EF4-FFF2-40B4-BE49-F238E27FC236}">
                <a16:creationId xmlns:a16="http://schemas.microsoft.com/office/drawing/2014/main" id="{72F1581B-0F64-0FE6-A039-6F79D916ADE1}"/>
              </a:ext>
            </a:extLst>
          </p:cNvPr>
          <p:cNvCxnSpPr>
            <a:cxnSpLocks/>
          </p:cNvCxnSpPr>
          <p:nvPr/>
        </p:nvCxnSpPr>
        <p:spPr>
          <a:xfrm>
            <a:off x="7373336" y="998125"/>
            <a:ext cx="0" cy="399801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66" name="Straight Connector 88">
            <a:extLst>
              <a:ext uri="{FF2B5EF4-FFF2-40B4-BE49-F238E27FC236}">
                <a16:creationId xmlns:a16="http://schemas.microsoft.com/office/drawing/2014/main" id="{17C1CE87-E996-754E-8A7C-EEA5C57F7E30}"/>
              </a:ext>
            </a:extLst>
          </p:cNvPr>
          <p:cNvCxnSpPr>
            <a:cxnSpLocks/>
          </p:cNvCxnSpPr>
          <p:nvPr/>
        </p:nvCxnSpPr>
        <p:spPr>
          <a:xfrm flipH="1">
            <a:off x="3749870" y="2755805"/>
            <a:ext cx="582723"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267" name="Straight Connector 103">
            <a:extLst>
              <a:ext uri="{FF2B5EF4-FFF2-40B4-BE49-F238E27FC236}">
                <a16:creationId xmlns:a16="http://schemas.microsoft.com/office/drawing/2014/main" id="{61AB27A3-BFBF-A8FC-6A38-DC653795C504}"/>
              </a:ext>
            </a:extLst>
          </p:cNvPr>
          <p:cNvCxnSpPr>
            <a:cxnSpLocks/>
          </p:cNvCxnSpPr>
          <p:nvPr/>
        </p:nvCxnSpPr>
        <p:spPr>
          <a:xfrm>
            <a:off x="246883" y="850285"/>
            <a:ext cx="7291290" cy="0"/>
          </a:xfrm>
          <a:prstGeom prst="line">
            <a:avLst/>
          </a:prstGeom>
          <a:ln/>
        </p:spPr>
        <p:style>
          <a:lnRef idx="1">
            <a:schemeClr val="accent4"/>
          </a:lnRef>
          <a:fillRef idx="0">
            <a:schemeClr val="accent4"/>
          </a:fillRef>
          <a:effectRef idx="0">
            <a:schemeClr val="accent4"/>
          </a:effectRef>
          <a:fontRef idx="minor">
            <a:schemeClr val="tx1"/>
          </a:fontRef>
        </p:style>
      </p:cxnSp>
      <p:cxnSp>
        <p:nvCxnSpPr>
          <p:cNvPr id="268" name="Straight Connector 155">
            <a:extLst>
              <a:ext uri="{FF2B5EF4-FFF2-40B4-BE49-F238E27FC236}">
                <a16:creationId xmlns:a16="http://schemas.microsoft.com/office/drawing/2014/main" id="{DF1938BC-16BA-8325-21DC-B138AC8B8BBE}"/>
              </a:ext>
            </a:extLst>
          </p:cNvPr>
          <p:cNvCxnSpPr>
            <a:cxnSpLocks/>
          </p:cNvCxnSpPr>
          <p:nvPr/>
        </p:nvCxnSpPr>
        <p:spPr>
          <a:xfrm>
            <a:off x="7534177" y="853364"/>
            <a:ext cx="0" cy="4266573"/>
          </a:xfrm>
          <a:prstGeom prst="line">
            <a:avLst/>
          </a:prstGeom>
          <a:ln/>
        </p:spPr>
        <p:style>
          <a:lnRef idx="1">
            <a:schemeClr val="accent4"/>
          </a:lnRef>
          <a:fillRef idx="0">
            <a:schemeClr val="accent4"/>
          </a:fillRef>
          <a:effectRef idx="0">
            <a:schemeClr val="accent4"/>
          </a:effectRef>
          <a:fontRef idx="minor">
            <a:schemeClr val="tx1"/>
          </a:fontRef>
        </p:style>
      </p:cxnSp>
      <p:cxnSp>
        <p:nvCxnSpPr>
          <p:cNvPr id="269" name="Straight Connector 160">
            <a:extLst>
              <a:ext uri="{FF2B5EF4-FFF2-40B4-BE49-F238E27FC236}">
                <a16:creationId xmlns:a16="http://schemas.microsoft.com/office/drawing/2014/main" id="{02292C0C-153A-4020-41B1-7979042098DA}"/>
              </a:ext>
            </a:extLst>
          </p:cNvPr>
          <p:cNvCxnSpPr/>
          <p:nvPr/>
        </p:nvCxnSpPr>
        <p:spPr>
          <a:xfrm flipH="1">
            <a:off x="6466215" y="5134004"/>
            <a:ext cx="1074771"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270" name="Straight Connector 165">
            <a:extLst>
              <a:ext uri="{FF2B5EF4-FFF2-40B4-BE49-F238E27FC236}">
                <a16:creationId xmlns:a16="http://schemas.microsoft.com/office/drawing/2014/main" id="{4E7045DF-4BAA-C698-0F79-F8341B24FBE4}"/>
              </a:ext>
            </a:extLst>
          </p:cNvPr>
          <p:cNvCxnSpPr>
            <a:cxnSpLocks/>
          </p:cNvCxnSpPr>
          <p:nvPr/>
        </p:nvCxnSpPr>
        <p:spPr>
          <a:xfrm>
            <a:off x="6477469" y="5128801"/>
            <a:ext cx="0" cy="273163"/>
          </a:xfrm>
          <a:prstGeom prst="line">
            <a:avLst/>
          </a:prstGeom>
        </p:spPr>
        <p:style>
          <a:lnRef idx="1">
            <a:schemeClr val="accent4"/>
          </a:lnRef>
          <a:fillRef idx="0">
            <a:schemeClr val="accent4"/>
          </a:fillRef>
          <a:effectRef idx="0">
            <a:schemeClr val="accent4"/>
          </a:effectRef>
          <a:fontRef idx="minor">
            <a:schemeClr val="tx1"/>
          </a:fontRef>
        </p:style>
      </p:cxnSp>
      <p:cxnSp>
        <p:nvCxnSpPr>
          <p:cNvPr id="271" name="Straight Connector 174">
            <a:extLst>
              <a:ext uri="{FF2B5EF4-FFF2-40B4-BE49-F238E27FC236}">
                <a16:creationId xmlns:a16="http://schemas.microsoft.com/office/drawing/2014/main" id="{ACCC6AB0-0D95-1C9E-3AA8-051A44B97E0A}"/>
              </a:ext>
            </a:extLst>
          </p:cNvPr>
          <p:cNvCxnSpPr>
            <a:cxnSpLocks/>
          </p:cNvCxnSpPr>
          <p:nvPr/>
        </p:nvCxnSpPr>
        <p:spPr>
          <a:xfrm>
            <a:off x="6486714" y="5401964"/>
            <a:ext cx="174439" cy="0"/>
          </a:xfrm>
          <a:prstGeom prst="line">
            <a:avLst/>
          </a:prstGeom>
        </p:spPr>
        <p:style>
          <a:lnRef idx="1">
            <a:schemeClr val="accent4"/>
          </a:lnRef>
          <a:fillRef idx="0">
            <a:schemeClr val="accent4"/>
          </a:fillRef>
          <a:effectRef idx="0">
            <a:schemeClr val="accent4"/>
          </a:effectRef>
          <a:fontRef idx="minor">
            <a:schemeClr val="tx1"/>
          </a:fontRef>
        </p:style>
      </p:cxnSp>
      <p:sp>
        <p:nvSpPr>
          <p:cNvPr id="272" name="TextBox 12">
            <a:extLst>
              <a:ext uri="{FF2B5EF4-FFF2-40B4-BE49-F238E27FC236}">
                <a16:creationId xmlns:a16="http://schemas.microsoft.com/office/drawing/2014/main" id="{C017922C-FD98-02DE-3275-FD8334F2599A}"/>
              </a:ext>
            </a:extLst>
          </p:cNvPr>
          <p:cNvSpPr txBox="1"/>
          <p:nvPr/>
        </p:nvSpPr>
        <p:spPr>
          <a:xfrm>
            <a:off x="3796724" y="5622773"/>
            <a:ext cx="251635" cy="430887"/>
          </a:xfrm>
          <a:prstGeom prst="rect">
            <a:avLst/>
          </a:prstGeom>
          <a:noFill/>
        </p:spPr>
        <p:txBody>
          <a:bodyPr wrap="square" rtlCol="0">
            <a:spAutoFit/>
          </a:bodyPr>
          <a:lstStyle/>
          <a:p>
            <a:r>
              <a:rPr lang="en-US" sz="400">
                <a:latin typeface="Agency FB" panose="020B0503020202020204" pitchFamily="34" charset="0"/>
              </a:rPr>
              <a:t>X2</a:t>
            </a:r>
          </a:p>
          <a:p>
            <a:endParaRPr lang="LID4096">
              <a:latin typeface="Agency FB" panose="020B0503020202020204" pitchFamily="34" charset="0"/>
            </a:endParaRPr>
          </a:p>
        </p:txBody>
      </p:sp>
      <p:sp>
        <p:nvSpPr>
          <p:cNvPr id="273" name="TextBox 18">
            <a:extLst>
              <a:ext uri="{FF2B5EF4-FFF2-40B4-BE49-F238E27FC236}">
                <a16:creationId xmlns:a16="http://schemas.microsoft.com/office/drawing/2014/main" id="{A0FFB2AB-6FCE-26AD-73AD-508217FE5BD7}"/>
              </a:ext>
            </a:extLst>
          </p:cNvPr>
          <p:cNvSpPr txBox="1"/>
          <p:nvPr/>
        </p:nvSpPr>
        <p:spPr>
          <a:xfrm>
            <a:off x="3803653" y="5729243"/>
            <a:ext cx="264923" cy="430887"/>
          </a:xfrm>
          <a:prstGeom prst="rect">
            <a:avLst/>
          </a:prstGeom>
          <a:noFill/>
        </p:spPr>
        <p:txBody>
          <a:bodyPr wrap="square" rtlCol="0">
            <a:spAutoFit/>
          </a:bodyPr>
          <a:lstStyle/>
          <a:p>
            <a:r>
              <a:rPr lang="en-US" sz="400">
                <a:latin typeface="Agency FB" panose="020B0503020202020204" pitchFamily="34" charset="0"/>
              </a:rPr>
              <a:t>X1</a:t>
            </a:r>
          </a:p>
          <a:p>
            <a:endParaRPr lang="LID4096">
              <a:latin typeface="Agency FB" panose="020B0503020202020204" pitchFamily="34" charset="0"/>
            </a:endParaRPr>
          </a:p>
        </p:txBody>
      </p:sp>
      <p:sp>
        <p:nvSpPr>
          <p:cNvPr id="274" name="TextBox 20">
            <a:extLst>
              <a:ext uri="{FF2B5EF4-FFF2-40B4-BE49-F238E27FC236}">
                <a16:creationId xmlns:a16="http://schemas.microsoft.com/office/drawing/2014/main" id="{9E940CF7-5DDD-61D8-042E-BA68838DBF5C}"/>
              </a:ext>
            </a:extLst>
          </p:cNvPr>
          <p:cNvSpPr txBox="1"/>
          <p:nvPr/>
        </p:nvSpPr>
        <p:spPr>
          <a:xfrm>
            <a:off x="3809752" y="5826125"/>
            <a:ext cx="253808" cy="430887"/>
          </a:xfrm>
          <a:prstGeom prst="rect">
            <a:avLst/>
          </a:prstGeom>
          <a:noFill/>
        </p:spPr>
        <p:txBody>
          <a:bodyPr wrap="square" rtlCol="0">
            <a:spAutoFit/>
          </a:bodyPr>
          <a:lstStyle/>
          <a:p>
            <a:r>
              <a:rPr lang="en-US" sz="400">
                <a:latin typeface="Agency FB" panose="020B0503020202020204" pitchFamily="34" charset="0"/>
              </a:rPr>
              <a:t>X0</a:t>
            </a:r>
          </a:p>
          <a:p>
            <a:endParaRPr lang="LID4096">
              <a:latin typeface="Agency FB" panose="020B0503020202020204" pitchFamily="34" charset="0"/>
            </a:endParaRPr>
          </a:p>
        </p:txBody>
      </p:sp>
      <p:sp>
        <p:nvSpPr>
          <p:cNvPr id="275" name="TextBox 38">
            <a:extLst>
              <a:ext uri="{FF2B5EF4-FFF2-40B4-BE49-F238E27FC236}">
                <a16:creationId xmlns:a16="http://schemas.microsoft.com/office/drawing/2014/main" id="{B4DA7D5B-8A5C-EFF3-A062-49511DC50575}"/>
              </a:ext>
            </a:extLst>
          </p:cNvPr>
          <p:cNvSpPr txBox="1"/>
          <p:nvPr/>
        </p:nvSpPr>
        <p:spPr>
          <a:xfrm>
            <a:off x="3795400" y="6027805"/>
            <a:ext cx="251635" cy="430887"/>
          </a:xfrm>
          <a:prstGeom prst="rect">
            <a:avLst/>
          </a:prstGeom>
          <a:noFill/>
        </p:spPr>
        <p:txBody>
          <a:bodyPr wrap="square" rtlCol="0">
            <a:spAutoFit/>
          </a:bodyPr>
          <a:lstStyle/>
          <a:p>
            <a:r>
              <a:rPr lang="en-US" sz="400">
                <a:latin typeface="Agency FB" panose="020B0503020202020204" pitchFamily="34" charset="0"/>
              </a:rPr>
              <a:t>X3</a:t>
            </a:r>
          </a:p>
          <a:p>
            <a:endParaRPr lang="LID4096">
              <a:latin typeface="Agency FB" panose="020B0503020202020204" pitchFamily="34" charset="0"/>
            </a:endParaRPr>
          </a:p>
        </p:txBody>
      </p:sp>
      <p:sp>
        <p:nvSpPr>
          <p:cNvPr id="276" name="TextBox 44">
            <a:extLst>
              <a:ext uri="{FF2B5EF4-FFF2-40B4-BE49-F238E27FC236}">
                <a16:creationId xmlns:a16="http://schemas.microsoft.com/office/drawing/2014/main" id="{F874CC8D-6192-91B1-6240-E091C0D19F1A}"/>
              </a:ext>
            </a:extLst>
          </p:cNvPr>
          <p:cNvSpPr txBox="1"/>
          <p:nvPr/>
        </p:nvSpPr>
        <p:spPr>
          <a:xfrm>
            <a:off x="3795484" y="6118109"/>
            <a:ext cx="251635" cy="430887"/>
          </a:xfrm>
          <a:prstGeom prst="rect">
            <a:avLst/>
          </a:prstGeom>
          <a:noFill/>
        </p:spPr>
        <p:txBody>
          <a:bodyPr wrap="square" rtlCol="0">
            <a:spAutoFit/>
          </a:bodyPr>
          <a:lstStyle/>
          <a:p>
            <a:r>
              <a:rPr lang="en-US" sz="400">
                <a:latin typeface="Agency FB" panose="020B0503020202020204" pitchFamily="34" charset="0"/>
              </a:rPr>
              <a:t>X4</a:t>
            </a:r>
          </a:p>
          <a:p>
            <a:endParaRPr lang="LID4096">
              <a:latin typeface="Agency FB" panose="020B0503020202020204" pitchFamily="34" charset="0"/>
            </a:endParaRPr>
          </a:p>
        </p:txBody>
      </p:sp>
      <p:sp>
        <p:nvSpPr>
          <p:cNvPr id="277" name="TextBox 50">
            <a:extLst>
              <a:ext uri="{FF2B5EF4-FFF2-40B4-BE49-F238E27FC236}">
                <a16:creationId xmlns:a16="http://schemas.microsoft.com/office/drawing/2014/main" id="{C383C0A8-F7F0-EC6B-221C-B0E3CEEBAC44}"/>
              </a:ext>
            </a:extLst>
          </p:cNvPr>
          <p:cNvSpPr txBox="1"/>
          <p:nvPr/>
        </p:nvSpPr>
        <p:spPr>
          <a:xfrm>
            <a:off x="3792401" y="5925728"/>
            <a:ext cx="396689" cy="153888"/>
          </a:xfrm>
          <a:prstGeom prst="rect">
            <a:avLst/>
          </a:prstGeom>
          <a:noFill/>
        </p:spPr>
        <p:txBody>
          <a:bodyPr wrap="square" rtlCol="0">
            <a:spAutoFit/>
          </a:bodyPr>
          <a:lstStyle/>
          <a:p>
            <a:r>
              <a:rPr lang="en-US" sz="400">
                <a:latin typeface="Agency FB" panose="020B0503020202020204" pitchFamily="34" charset="0"/>
              </a:rPr>
              <a:t>SORT</a:t>
            </a:r>
            <a:endParaRPr lang="LID4096">
              <a:latin typeface="Agency FB" panose="020B0503020202020204" pitchFamily="34" charset="0"/>
            </a:endParaRPr>
          </a:p>
        </p:txBody>
      </p:sp>
      <p:sp>
        <p:nvSpPr>
          <p:cNvPr id="278" name="TextBox 53">
            <a:extLst>
              <a:ext uri="{FF2B5EF4-FFF2-40B4-BE49-F238E27FC236}">
                <a16:creationId xmlns:a16="http://schemas.microsoft.com/office/drawing/2014/main" id="{4C75A41B-DC73-E986-6549-D019F0868D37}"/>
              </a:ext>
            </a:extLst>
          </p:cNvPr>
          <p:cNvSpPr txBox="1"/>
          <p:nvPr/>
        </p:nvSpPr>
        <p:spPr>
          <a:xfrm>
            <a:off x="3779574" y="5524811"/>
            <a:ext cx="444083" cy="492443"/>
          </a:xfrm>
          <a:prstGeom prst="rect">
            <a:avLst/>
          </a:prstGeom>
          <a:noFill/>
        </p:spPr>
        <p:txBody>
          <a:bodyPr wrap="square" rtlCol="0">
            <a:spAutoFit/>
          </a:bodyPr>
          <a:lstStyle/>
          <a:p>
            <a:r>
              <a:rPr lang="en-US" sz="400">
                <a:latin typeface="Agency FB" panose="020B0503020202020204" pitchFamily="34" charset="0"/>
                <a:cs typeface="Times New Roman" panose="02020603050405020304" pitchFamily="18" charset="0"/>
              </a:rPr>
              <a:t>M_P/K_P</a:t>
            </a:r>
          </a:p>
          <a:p>
            <a:endParaRPr lang="en-US" sz="400">
              <a:latin typeface="Agency FB" panose="020B0503020202020204" pitchFamily="34" charset="0"/>
            </a:endParaRPr>
          </a:p>
          <a:p>
            <a:endParaRPr lang="LID4096">
              <a:latin typeface="Agency FB" panose="020B0503020202020204" pitchFamily="34" charset="0"/>
            </a:endParaRPr>
          </a:p>
        </p:txBody>
      </p:sp>
      <p:sp>
        <p:nvSpPr>
          <p:cNvPr id="279" name="TextBox 63">
            <a:extLst>
              <a:ext uri="{FF2B5EF4-FFF2-40B4-BE49-F238E27FC236}">
                <a16:creationId xmlns:a16="http://schemas.microsoft.com/office/drawing/2014/main" id="{992C401E-A0DA-BAD9-08BA-48DBEB25BEDF}"/>
              </a:ext>
            </a:extLst>
          </p:cNvPr>
          <p:cNvSpPr txBox="1"/>
          <p:nvPr/>
        </p:nvSpPr>
        <p:spPr>
          <a:xfrm>
            <a:off x="3791384" y="5428619"/>
            <a:ext cx="398723" cy="430887"/>
          </a:xfrm>
          <a:prstGeom prst="rect">
            <a:avLst/>
          </a:prstGeom>
          <a:noFill/>
        </p:spPr>
        <p:txBody>
          <a:bodyPr wrap="square" rtlCol="0">
            <a:spAutoFit/>
          </a:bodyPr>
          <a:lstStyle/>
          <a:p>
            <a:r>
              <a:rPr lang="en-US" sz="400">
                <a:latin typeface="Agency FB" panose="020B0503020202020204" pitchFamily="34" charset="0"/>
                <a:cs typeface="Times New Roman" panose="02020603050405020304" pitchFamily="18" charset="0"/>
              </a:rPr>
              <a:t>D-A/M</a:t>
            </a:r>
          </a:p>
          <a:p>
            <a:endParaRPr lang="LID4096">
              <a:latin typeface="Agency FB" panose="020B0503020202020204" pitchFamily="34" charset="0"/>
            </a:endParaRPr>
          </a:p>
        </p:txBody>
      </p:sp>
      <p:sp>
        <p:nvSpPr>
          <p:cNvPr id="280" name="TextBox 76">
            <a:extLst>
              <a:ext uri="{FF2B5EF4-FFF2-40B4-BE49-F238E27FC236}">
                <a16:creationId xmlns:a16="http://schemas.microsoft.com/office/drawing/2014/main" id="{E9DD6CF7-660E-EB87-6591-5FAEE842A443}"/>
              </a:ext>
            </a:extLst>
          </p:cNvPr>
          <p:cNvSpPr txBox="1"/>
          <p:nvPr/>
        </p:nvSpPr>
        <p:spPr>
          <a:xfrm>
            <a:off x="3789025" y="5237269"/>
            <a:ext cx="398723" cy="430887"/>
          </a:xfrm>
          <a:prstGeom prst="rect">
            <a:avLst/>
          </a:prstGeom>
          <a:noFill/>
        </p:spPr>
        <p:txBody>
          <a:bodyPr wrap="square" rtlCol="0">
            <a:spAutoFit/>
          </a:bodyPr>
          <a:lstStyle/>
          <a:p>
            <a:r>
              <a:rPr lang="en-US" sz="400">
                <a:latin typeface="Agency FB" panose="020B0503020202020204" pitchFamily="34" charset="0"/>
                <a:cs typeface="Times New Roman" panose="02020603050405020304" pitchFamily="18" charset="0"/>
              </a:rPr>
              <a:t>F</a:t>
            </a:r>
          </a:p>
          <a:p>
            <a:endParaRPr lang="LID4096">
              <a:latin typeface="Agency FB" panose="020B0503020202020204" pitchFamily="34" charset="0"/>
            </a:endParaRPr>
          </a:p>
        </p:txBody>
      </p:sp>
      <p:sp>
        <p:nvSpPr>
          <p:cNvPr id="281" name="TextBox 81">
            <a:extLst>
              <a:ext uri="{FF2B5EF4-FFF2-40B4-BE49-F238E27FC236}">
                <a16:creationId xmlns:a16="http://schemas.microsoft.com/office/drawing/2014/main" id="{94D1CD59-33C3-7EF2-4BB4-0546C453DE2E}"/>
              </a:ext>
            </a:extLst>
          </p:cNvPr>
          <p:cNvSpPr txBox="1"/>
          <p:nvPr/>
        </p:nvSpPr>
        <p:spPr>
          <a:xfrm>
            <a:off x="3782256" y="5326407"/>
            <a:ext cx="398723" cy="430887"/>
          </a:xfrm>
          <a:prstGeom prst="rect">
            <a:avLst/>
          </a:prstGeom>
          <a:noFill/>
        </p:spPr>
        <p:txBody>
          <a:bodyPr wrap="square" rtlCol="0">
            <a:spAutoFit/>
          </a:bodyPr>
          <a:lstStyle/>
          <a:p>
            <a:r>
              <a:rPr lang="en-US" sz="400">
                <a:latin typeface="Agency FB" panose="020B0503020202020204" pitchFamily="34" charset="0"/>
                <a:cs typeface="Times New Roman" panose="02020603050405020304" pitchFamily="18" charset="0"/>
              </a:rPr>
              <a:t>P</a:t>
            </a:r>
          </a:p>
          <a:p>
            <a:endParaRPr lang="LID4096">
              <a:latin typeface="Agency FB" panose="020B0503020202020204" pitchFamily="34" charset="0"/>
            </a:endParaRPr>
          </a:p>
        </p:txBody>
      </p:sp>
      <p:sp>
        <p:nvSpPr>
          <p:cNvPr id="282" name="Arc 281">
            <a:extLst>
              <a:ext uri="{FF2B5EF4-FFF2-40B4-BE49-F238E27FC236}">
                <a16:creationId xmlns:a16="http://schemas.microsoft.com/office/drawing/2014/main" id="{226364EA-C813-7595-8CEB-0DAED251D583}"/>
              </a:ext>
            </a:extLst>
          </p:cNvPr>
          <p:cNvSpPr/>
          <p:nvPr/>
        </p:nvSpPr>
        <p:spPr>
          <a:xfrm>
            <a:off x="7360569" y="5213364"/>
            <a:ext cx="105717" cy="154446"/>
          </a:xfrm>
          <a:prstGeom prst="arc">
            <a:avLst>
              <a:gd name="adj1" fmla="val 16199978"/>
              <a:gd name="adj2" fmla="val 5433974"/>
            </a:avLst>
          </a:prstGeom>
          <a:noFill/>
          <a:ln w="12700">
            <a:solidFill>
              <a:schemeClr val="accent2"/>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solidFill>
                <a:schemeClr val="accent2"/>
              </a:solidFill>
              <a:latin typeface="Agency FB" panose="020B0503020202020204" pitchFamily="34" charset="0"/>
            </a:endParaRPr>
          </a:p>
        </p:txBody>
      </p:sp>
      <p:sp>
        <p:nvSpPr>
          <p:cNvPr id="283" name="Arc 282">
            <a:extLst>
              <a:ext uri="{FF2B5EF4-FFF2-40B4-BE49-F238E27FC236}">
                <a16:creationId xmlns:a16="http://schemas.microsoft.com/office/drawing/2014/main" id="{C4AA2918-E7B2-F652-D518-E6FA4C8DA408}"/>
              </a:ext>
            </a:extLst>
          </p:cNvPr>
          <p:cNvSpPr/>
          <p:nvPr/>
        </p:nvSpPr>
        <p:spPr>
          <a:xfrm>
            <a:off x="7117682" y="3588626"/>
            <a:ext cx="105717" cy="154446"/>
          </a:xfrm>
          <a:prstGeom prst="arc">
            <a:avLst>
              <a:gd name="adj1" fmla="val 16199978"/>
              <a:gd name="adj2" fmla="val 5433974"/>
            </a:avLst>
          </a:prstGeom>
          <a:noFill/>
          <a:ln w="12700">
            <a:solidFill>
              <a:schemeClr val="accent2"/>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solidFill>
                <a:schemeClr val="accent2"/>
              </a:solidFill>
              <a:latin typeface="Agency FB" panose="020B0503020202020204" pitchFamily="34" charset="0"/>
            </a:endParaRPr>
          </a:p>
        </p:txBody>
      </p:sp>
      <p:sp>
        <p:nvSpPr>
          <p:cNvPr id="284" name="Arc 283">
            <a:extLst>
              <a:ext uri="{FF2B5EF4-FFF2-40B4-BE49-F238E27FC236}">
                <a16:creationId xmlns:a16="http://schemas.microsoft.com/office/drawing/2014/main" id="{F8207B48-81D3-E0FB-2AF2-1E4947AA619F}"/>
              </a:ext>
            </a:extLst>
          </p:cNvPr>
          <p:cNvSpPr/>
          <p:nvPr/>
        </p:nvSpPr>
        <p:spPr>
          <a:xfrm rot="16200000">
            <a:off x="6392893" y="3440301"/>
            <a:ext cx="105717" cy="154446"/>
          </a:xfrm>
          <a:prstGeom prst="arc">
            <a:avLst>
              <a:gd name="adj1" fmla="val 16199978"/>
              <a:gd name="adj2" fmla="val 5433974"/>
            </a:avLst>
          </a:prstGeom>
          <a:noFill/>
          <a:ln w="12700">
            <a:solidFill>
              <a:schemeClr val="accent2"/>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solidFill>
                <a:schemeClr val="accent2"/>
              </a:solidFill>
              <a:latin typeface="Agency FB" panose="020B0503020202020204" pitchFamily="34" charset="0"/>
            </a:endParaRPr>
          </a:p>
        </p:txBody>
      </p:sp>
      <p:sp>
        <p:nvSpPr>
          <p:cNvPr id="285" name="Arc 284">
            <a:extLst>
              <a:ext uri="{FF2B5EF4-FFF2-40B4-BE49-F238E27FC236}">
                <a16:creationId xmlns:a16="http://schemas.microsoft.com/office/drawing/2014/main" id="{C43D6F74-8A78-4638-C197-65069FC5E91F}"/>
              </a:ext>
            </a:extLst>
          </p:cNvPr>
          <p:cNvSpPr/>
          <p:nvPr/>
        </p:nvSpPr>
        <p:spPr>
          <a:xfrm rot="16200000">
            <a:off x="6367409" y="3573879"/>
            <a:ext cx="105717" cy="154446"/>
          </a:xfrm>
          <a:prstGeom prst="arc">
            <a:avLst>
              <a:gd name="adj1" fmla="val 16199978"/>
              <a:gd name="adj2" fmla="val 5433974"/>
            </a:avLst>
          </a:prstGeom>
          <a:noFill/>
          <a:ln w="12700">
            <a:solidFill>
              <a:schemeClr val="accent2"/>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solidFill>
                <a:schemeClr val="accent2"/>
              </a:solidFill>
              <a:latin typeface="Agency FB" panose="020B0503020202020204" pitchFamily="34" charset="0"/>
            </a:endParaRPr>
          </a:p>
        </p:txBody>
      </p:sp>
      <p:pic>
        <p:nvPicPr>
          <p:cNvPr id="286" name="Picture 132">
            <a:extLst>
              <a:ext uri="{FF2B5EF4-FFF2-40B4-BE49-F238E27FC236}">
                <a16:creationId xmlns:a16="http://schemas.microsoft.com/office/drawing/2014/main" id="{82F04501-7611-EE6B-BB53-5CC6010E649A}"/>
              </a:ext>
            </a:extLst>
          </p:cNvPr>
          <p:cNvPicPr>
            <a:picLocks noChangeAspect="1"/>
          </p:cNvPicPr>
          <p:nvPr/>
        </p:nvPicPr>
        <p:blipFill>
          <a:blip r:embed="rId7"/>
          <a:stretch>
            <a:fillRect/>
          </a:stretch>
        </p:blipFill>
        <p:spPr>
          <a:xfrm rot="5400000">
            <a:off x="7925545" y="1862707"/>
            <a:ext cx="1212113" cy="767218"/>
          </a:xfrm>
          <a:prstGeom prst="rect">
            <a:avLst/>
          </a:prstGeom>
        </p:spPr>
      </p:pic>
      <p:pic>
        <p:nvPicPr>
          <p:cNvPr id="287" name="Picture 145">
            <a:extLst>
              <a:ext uri="{FF2B5EF4-FFF2-40B4-BE49-F238E27FC236}">
                <a16:creationId xmlns:a16="http://schemas.microsoft.com/office/drawing/2014/main" id="{A304FA75-30D9-A425-5FB7-621034588AFA}"/>
              </a:ext>
            </a:extLst>
          </p:cNvPr>
          <p:cNvPicPr>
            <a:picLocks noChangeAspect="1"/>
          </p:cNvPicPr>
          <p:nvPr/>
        </p:nvPicPr>
        <p:blipFill>
          <a:blip r:embed="rId7"/>
          <a:stretch>
            <a:fillRect/>
          </a:stretch>
        </p:blipFill>
        <p:spPr>
          <a:xfrm rot="5400000">
            <a:off x="7908585" y="3116925"/>
            <a:ext cx="1212113" cy="767218"/>
          </a:xfrm>
          <a:prstGeom prst="rect">
            <a:avLst/>
          </a:prstGeom>
        </p:spPr>
      </p:pic>
      <p:pic>
        <p:nvPicPr>
          <p:cNvPr id="288" name="Picture 148">
            <a:extLst>
              <a:ext uri="{FF2B5EF4-FFF2-40B4-BE49-F238E27FC236}">
                <a16:creationId xmlns:a16="http://schemas.microsoft.com/office/drawing/2014/main" id="{96C09A1E-DB36-AC1B-C76D-F41BF7AAC156}"/>
              </a:ext>
            </a:extLst>
          </p:cNvPr>
          <p:cNvPicPr>
            <a:picLocks noChangeAspect="1"/>
          </p:cNvPicPr>
          <p:nvPr/>
        </p:nvPicPr>
        <p:blipFill>
          <a:blip r:embed="rId7"/>
          <a:stretch>
            <a:fillRect/>
          </a:stretch>
        </p:blipFill>
        <p:spPr>
          <a:xfrm rot="5400000">
            <a:off x="7885921" y="4329038"/>
            <a:ext cx="1212113" cy="767218"/>
          </a:xfrm>
          <a:prstGeom prst="rect">
            <a:avLst/>
          </a:prstGeom>
        </p:spPr>
      </p:pic>
      <p:cxnSp>
        <p:nvCxnSpPr>
          <p:cNvPr id="577" name="Conector drept cu săgeată 576">
            <a:extLst>
              <a:ext uri="{FF2B5EF4-FFF2-40B4-BE49-F238E27FC236}">
                <a16:creationId xmlns:a16="http://schemas.microsoft.com/office/drawing/2014/main" id="{32B269F9-36B7-FD5D-9941-29B4D70EA15C}"/>
              </a:ext>
            </a:extLst>
          </p:cNvPr>
          <p:cNvCxnSpPr/>
          <p:nvPr/>
        </p:nvCxnSpPr>
        <p:spPr>
          <a:xfrm>
            <a:off x="7834745" y="1814945"/>
            <a:ext cx="415636"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78" name="Conector drept cu săgeată 577">
            <a:extLst>
              <a:ext uri="{FF2B5EF4-FFF2-40B4-BE49-F238E27FC236}">
                <a16:creationId xmlns:a16="http://schemas.microsoft.com/office/drawing/2014/main" id="{A3287CB2-324D-ECA5-759A-2CE48D2B904D}"/>
              </a:ext>
            </a:extLst>
          </p:cNvPr>
          <p:cNvCxnSpPr/>
          <p:nvPr/>
        </p:nvCxnSpPr>
        <p:spPr>
          <a:xfrm>
            <a:off x="7820891" y="2237508"/>
            <a:ext cx="429490"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79" name="Conector drept cu săgeată 578">
            <a:extLst>
              <a:ext uri="{FF2B5EF4-FFF2-40B4-BE49-F238E27FC236}">
                <a16:creationId xmlns:a16="http://schemas.microsoft.com/office/drawing/2014/main" id="{501AEBAE-46E9-9146-43D5-61990599B43F}"/>
              </a:ext>
            </a:extLst>
          </p:cNvPr>
          <p:cNvCxnSpPr/>
          <p:nvPr/>
        </p:nvCxnSpPr>
        <p:spPr>
          <a:xfrm>
            <a:off x="7848599" y="1821872"/>
            <a:ext cx="6927" cy="1960418"/>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1" name="Conector drept cu săgeată 580">
            <a:extLst>
              <a:ext uri="{FF2B5EF4-FFF2-40B4-BE49-F238E27FC236}">
                <a16:creationId xmlns:a16="http://schemas.microsoft.com/office/drawing/2014/main" id="{6F461979-35AD-EBD6-FC67-0F471F8F15E6}"/>
              </a:ext>
            </a:extLst>
          </p:cNvPr>
          <p:cNvCxnSpPr/>
          <p:nvPr/>
        </p:nvCxnSpPr>
        <p:spPr>
          <a:xfrm>
            <a:off x="8790708" y="1960417"/>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2" name="Conector drept cu săgeată 581">
            <a:extLst>
              <a:ext uri="{FF2B5EF4-FFF2-40B4-BE49-F238E27FC236}">
                <a16:creationId xmlns:a16="http://schemas.microsoft.com/office/drawing/2014/main" id="{3F4CA013-7118-49DC-F67F-A5C78AAEB524}"/>
              </a:ext>
            </a:extLst>
          </p:cNvPr>
          <p:cNvCxnSpPr>
            <a:cxnSpLocks/>
          </p:cNvCxnSpPr>
          <p:nvPr/>
        </p:nvCxnSpPr>
        <p:spPr>
          <a:xfrm>
            <a:off x="8790708" y="2369126"/>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3" name="Conector drept cu săgeată 582">
            <a:extLst>
              <a:ext uri="{FF2B5EF4-FFF2-40B4-BE49-F238E27FC236}">
                <a16:creationId xmlns:a16="http://schemas.microsoft.com/office/drawing/2014/main" id="{3DFD77DF-2C10-B209-15F1-6EF607C69325}"/>
              </a:ext>
            </a:extLst>
          </p:cNvPr>
          <p:cNvCxnSpPr>
            <a:cxnSpLocks/>
          </p:cNvCxnSpPr>
          <p:nvPr/>
        </p:nvCxnSpPr>
        <p:spPr>
          <a:xfrm>
            <a:off x="7869380" y="3068780"/>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4" name="Conector drept cu săgeată 583">
            <a:extLst>
              <a:ext uri="{FF2B5EF4-FFF2-40B4-BE49-F238E27FC236}">
                <a16:creationId xmlns:a16="http://schemas.microsoft.com/office/drawing/2014/main" id="{B05D1DF7-7165-D2FF-3A11-80B1BEC85622}"/>
              </a:ext>
            </a:extLst>
          </p:cNvPr>
          <p:cNvCxnSpPr>
            <a:cxnSpLocks/>
          </p:cNvCxnSpPr>
          <p:nvPr/>
        </p:nvCxnSpPr>
        <p:spPr>
          <a:xfrm>
            <a:off x="7869381" y="3463635"/>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5" name="Conector drept cu săgeată 584">
            <a:extLst>
              <a:ext uri="{FF2B5EF4-FFF2-40B4-BE49-F238E27FC236}">
                <a16:creationId xmlns:a16="http://schemas.microsoft.com/office/drawing/2014/main" id="{E4472C5F-AB63-D69D-F374-5E345B214ED5}"/>
              </a:ext>
            </a:extLst>
          </p:cNvPr>
          <p:cNvCxnSpPr>
            <a:cxnSpLocks/>
          </p:cNvCxnSpPr>
          <p:nvPr/>
        </p:nvCxnSpPr>
        <p:spPr>
          <a:xfrm>
            <a:off x="8790707" y="3228107"/>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6" name="Conector drept cu săgeată 585">
            <a:extLst>
              <a:ext uri="{FF2B5EF4-FFF2-40B4-BE49-F238E27FC236}">
                <a16:creationId xmlns:a16="http://schemas.microsoft.com/office/drawing/2014/main" id="{2C6B49BA-50A4-16FC-FC7E-F06442222E9E}"/>
              </a:ext>
            </a:extLst>
          </p:cNvPr>
          <p:cNvCxnSpPr>
            <a:cxnSpLocks/>
          </p:cNvCxnSpPr>
          <p:nvPr/>
        </p:nvCxnSpPr>
        <p:spPr>
          <a:xfrm>
            <a:off x="8790707" y="3595253"/>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7" name="Conector drept cu săgeată 586">
            <a:extLst>
              <a:ext uri="{FF2B5EF4-FFF2-40B4-BE49-F238E27FC236}">
                <a16:creationId xmlns:a16="http://schemas.microsoft.com/office/drawing/2014/main" id="{7BE25754-9643-AE4B-4459-BABD8F554174}"/>
              </a:ext>
            </a:extLst>
          </p:cNvPr>
          <p:cNvCxnSpPr>
            <a:cxnSpLocks/>
          </p:cNvCxnSpPr>
          <p:nvPr/>
        </p:nvCxnSpPr>
        <p:spPr>
          <a:xfrm>
            <a:off x="8742217" y="4419598"/>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8" name="Conector drept cu săgeată 587">
            <a:extLst>
              <a:ext uri="{FF2B5EF4-FFF2-40B4-BE49-F238E27FC236}">
                <a16:creationId xmlns:a16="http://schemas.microsoft.com/office/drawing/2014/main" id="{7840A55E-4236-0B23-E074-5C6E092A05DF}"/>
              </a:ext>
            </a:extLst>
          </p:cNvPr>
          <p:cNvCxnSpPr>
            <a:cxnSpLocks/>
          </p:cNvCxnSpPr>
          <p:nvPr/>
        </p:nvCxnSpPr>
        <p:spPr>
          <a:xfrm>
            <a:off x="8742217" y="4835235"/>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89" name="Conector drept cu săgeată 588">
            <a:extLst>
              <a:ext uri="{FF2B5EF4-FFF2-40B4-BE49-F238E27FC236}">
                <a16:creationId xmlns:a16="http://schemas.microsoft.com/office/drawing/2014/main" id="{FDE953DE-8459-F036-5857-758EC3DCBF7E}"/>
              </a:ext>
            </a:extLst>
          </p:cNvPr>
          <p:cNvCxnSpPr>
            <a:cxnSpLocks/>
          </p:cNvCxnSpPr>
          <p:nvPr/>
        </p:nvCxnSpPr>
        <p:spPr>
          <a:xfrm>
            <a:off x="7869380" y="4267198"/>
            <a:ext cx="34636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0" name="Conector drept cu săgeată 589">
            <a:extLst>
              <a:ext uri="{FF2B5EF4-FFF2-40B4-BE49-F238E27FC236}">
                <a16:creationId xmlns:a16="http://schemas.microsoft.com/office/drawing/2014/main" id="{2BB451AB-E3DE-17F8-9AED-B1133C082CCD}"/>
              </a:ext>
            </a:extLst>
          </p:cNvPr>
          <p:cNvCxnSpPr/>
          <p:nvPr/>
        </p:nvCxnSpPr>
        <p:spPr>
          <a:xfrm>
            <a:off x="7973291" y="4689763"/>
            <a:ext cx="221672"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1" name="Conector drept cu săgeată 590">
            <a:extLst>
              <a:ext uri="{FF2B5EF4-FFF2-40B4-BE49-F238E27FC236}">
                <a16:creationId xmlns:a16="http://schemas.microsoft.com/office/drawing/2014/main" id="{1C740FD7-B0E9-86F4-2BBC-6F4746CB0B31}"/>
              </a:ext>
            </a:extLst>
          </p:cNvPr>
          <p:cNvCxnSpPr/>
          <p:nvPr/>
        </p:nvCxnSpPr>
        <p:spPr>
          <a:xfrm>
            <a:off x="7980217" y="4260272"/>
            <a:ext cx="6927" cy="422563"/>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2" name="Conector drept cu săgeată 591">
            <a:extLst>
              <a:ext uri="{FF2B5EF4-FFF2-40B4-BE49-F238E27FC236}">
                <a16:creationId xmlns:a16="http://schemas.microsoft.com/office/drawing/2014/main" id="{C1B2A4E1-6271-1634-6DD5-143B9E9150D9}"/>
              </a:ext>
            </a:extLst>
          </p:cNvPr>
          <p:cNvCxnSpPr/>
          <p:nvPr/>
        </p:nvCxnSpPr>
        <p:spPr>
          <a:xfrm>
            <a:off x="9137072" y="1967345"/>
            <a:ext cx="6927" cy="2874818"/>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3" name="Conector drept cu săgeată 592">
            <a:extLst>
              <a:ext uri="{FF2B5EF4-FFF2-40B4-BE49-F238E27FC236}">
                <a16:creationId xmlns:a16="http://schemas.microsoft.com/office/drawing/2014/main" id="{9980EDA5-DCA0-576F-710D-90B6FF0CD476}"/>
              </a:ext>
            </a:extLst>
          </p:cNvPr>
          <p:cNvCxnSpPr/>
          <p:nvPr/>
        </p:nvCxnSpPr>
        <p:spPr>
          <a:xfrm>
            <a:off x="9081654" y="4426526"/>
            <a:ext cx="55418"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4" name="Conector drept cu săgeată 593">
            <a:extLst>
              <a:ext uri="{FF2B5EF4-FFF2-40B4-BE49-F238E27FC236}">
                <a16:creationId xmlns:a16="http://schemas.microsoft.com/office/drawing/2014/main" id="{A16E0CDA-FBF5-1468-C34F-83EBF3F38352}"/>
              </a:ext>
            </a:extLst>
          </p:cNvPr>
          <p:cNvCxnSpPr/>
          <p:nvPr/>
        </p:nvCxnSpPr>
        <p:spPr>
          <a:xfrm>
            <a:off x="9081654" y="4842163"/>
            <a:ext cx="69272"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595" name="Conector drept cu săgeată 594">
            <a:extLst>
              <a:ext uri="{FF2B5EF4-FFF2-40B4-BE49-F238E27FC236}">
                <a16:creationId xmlns:a16="http://schemas.microsoft.com/office/drawing/2014/main" id="{76C8B426-3641-743D-DFF7-6B5936F67758}"/>
              </a:ext>
            </a:extLst>
          </p:cNvPr>
          <p:cNvCxnSpPr/>
          <p:nvPr/>
        </p:nvCxnSpPr>
        <p:spPr>
          <a:xfrm>
            <a:off x="7855527" y="3740727"/>
            <a:ext cx="13854" cy="533400"/>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sp>
        <p:nvSpPr>
          <p:cNvPr id="601" name="Arc 600">
            <a:extLst>
              <a:ext uri="{FF2B5EF4-FFF2-40B4-BE49-F238E27FC236}">
                <a16:creationId xmlns:a16="http://schemas.microsoft.com/office/drawing/2014/main" id="{4290B134-95B0-9E47-1285-A17FDF76C895}"/>
              </a:ext>
            </a:extLst>
          </p:cNvPr>
          <p:cNvSpPr/>
          <p:nvPr/>
        </p:nvSpPr>
        <p:spPr>
          <a:xfrm rot="-2520000">
            <a:off x="4729997" y="3688796"/>
            <a:ext cx="381001" cy="318655"/>
          </a:xfrm>
          <a:prstGeom prst="arc">
            <a:avLst/>
          </a:prstGeom>
          <a:ln>
            <a:solidFill>
              <a:schemeClr val="accent5"/>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latin typeface="Agency FB" panose="020B0503020202020204" pitchFamily="34" charset="0"/>
            </a:endParaRPr>
          </a:p>
        </p:txBody>
      </p:sp>
      <p:cxnSp>
        <p:nvCxnSpPr>
          <p:cNvPr id="605" name="Conector drept cu săgeată 604">
            <a:extLst>
              <a:ext uri="{FF2B5EF4-FFF2-40B4-BE49-F238E27FC236}">
                <a16:creationId xmlns:a16="http://schemas.microsoft.com/office/drawing/2014/main" id="{7DCFD26F-8CD1-3DE3-79BD-3017F777D9F4}"/>
              </a:ext>
            </a:extLst>
          </p:cNvPr>
          <p:cNvCxnSpPr/>
          <p:nvPr/>
        </p:nvCxnSpPr>
        <p:spPr>
          <a:xfrm flipV="1">
            <a:off x="5036125" y="3685309"/>
            <a:ext cx="1246909"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0" name="Conector drept cu săgeată 609">
            <a:extLst>
              <a:ext uri="{FF2B5EF4-FFF2-40B4-BE49-F238E27FC236}">
                <a16:creationId xmlns:a16="http://schemas.microsoft.com/office/drawing/2014/main" id="{BC90CF4D-E3A0-DA4E-2255-3B2E90F47D3D}"/>
              </a:ext>
            </a:extLst>
          </p:cNvPr>
          <p:cNvCxnSpPr/>
          <p:nvPr/>
        </p:nvCxnSpPr>
        <p:spPr>
          <a:xfrm>
            <a:off x="6278217" y="3688521"/>
            <a:ext cx="6927" cy="242956"/>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2" name="Conector drept cu săgeată 611">
            <a:extLst>
              <a:ext uri="{FF2B5EF4-FFF2-40B4-BE49-F238E27FC236}">
                <a16:creationId xmlns:a16="http://schemas.microsoft.com/office/drawing/2014/main" id="{0CF2AE55-F27F-8B6E-D08E-957CC22B72F2}"/>
              </a:ext>
            </a:extLst>
          </p:cNvPr>
          <p:cNvCxnSpPr/>
          <p:nvPr/>
        </p:nvCxnSpPr>
        <p:spPr>
          <a:xfrm>
            <a:off x="6289260" y="3923195"/>
            <a:ext cx="74543" cy="6927"/>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sp>
        <p:nvSpPr>
          <p:cNvPr id="613" name="Arc 612">
            <a:extLst>
              <a:ext uri="{FF2B5EF4-FFF2-40B4-BE49-F238E27FC236}">
                <a16:creationId xmlns:a16="http://schemas.microsoft.com/office/drawing/2014/main" id="{38A409D2-DF85-CA1E-21C6-3BB18E2462FE}"/>
              </a:ext>
            </a:extLst>
          </p:cNvPr>
          <p:cNvSpPr/>
          <p:nvPr/>
        </p:nvSpPr>
        <p:spPr>
          <a:xfrm rot="-2640000">
            <a:off x="6330114" y="3894159"/>
            <a:ext cx="214744" cy="214745"/>
          </a:xfrm>
          <a:prstGeom prst="arc">
            <a:avLst/>
          </a:prstGeom>
          <a:ln>
            <a:solidFill>
              <a:schemeClr val="accent5"/>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latin typeface="Agency FB" panose="020B0503020202020204" pitchFamily="34" charset="0"/>
            </a:endParaRPr>
          </a:p>
        </p:txBody>
      </p:sp>
      <p:cxnSp>
        <p:nvCxnSpPr>
          <p:cNvPr id="614" name="Conector drept cu săgeată 613">
            <a:extLst>
              <a:ext uri="{FF2B5EF4-FFF2-40B4-BE49-F238E27FC236}">
                <a16:creationId xmlns:a16="http://schemas.microsoft.com/office/drawing/2014/main" id="{A5F5D447-E215-C275-939B-757CA43FE87C}"/>
              </a:ext>
            </a:extLst>
          </p:cNvPr>
          <p:cNvCxnSpPr/>
          <p:nvPr/>
        </p:nvCxnSpPr>
        <p:spPr>
          <a:xfrm>
            <a:off x="6507369" y="3909391"/>
            <a:ext cx="1350065" cy="8282"/>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5" name="Conector drept cu săgeată 614">
            <a:extLst>
              <a:ext uri="{FF2B5EF4-FFF2-40B4-BE49-F238E27FC236}">
                <a16:creationId xmlns:a16="http://schemas.microsoft.com/office/drawing/2014/main" id="{98CB3733-C827-55B7-C667-EF588C9EFACC}"/>
              </a:ext>
            </a:extLst>
          </p:cNvPr>
          <p:cNvCxnSpPr/>
          <p:nvPr/>
        </p:nvCxnSpPr>
        <p:spPr>
          <a:xfrm>
            <a:off x="7859485" y="1248228"/>
            <a:ext cx="6927" cy="595085"/>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6" name="Conector drept cu săgeată 615">
            <a:extLst>
              <a:ext uri="{FF2B5EF4-FFF2-40B4-BE49-F238E27FC236}">
                <a16:creationId xmlns:a16="http://schemas.microsoft.com/office/drawing/2014/main" id="{DC2F82C2-9BA0-EF67-5FFC-62BEE11976A4}"/>
              </a:ext>
            </a:extLst>
          </p:cNvPr>
          <p:cNvCxnSpPr/>
          <p:nvPr/>
        </p:nvCxnSpPr>
        <p:spPr>
          <a:xfrm flipV="1">
            <a:off x="7865423" y="1212933"/>
            <a:ext cx="1274618" cy="20781"/>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7" name="Conector drept cu săgeată 616">
            <a:extLst>
              <a:ext uri="{FF2B5EF4-FFF2-40B4-BE49-F238E27FC236}">
                <a16:creationId xmlns:a16="http://schemas.microsoft.com/office/drawing/2014/main" id="{574C37EF-C429-40C0-C017-B8714F5DF743}"/>
              </a:ext>
            </a:extLst>
          </p:cNvPr>
          <p:cNvCxnSpPr/>
          <p:nvPr/>
        </p:nvCxnSpPr>
        <p:spPr>
          <a:xfrm>
            <a:off x="9136742" y="1211943"/>
            <a:ext cx="7257" cy="791028"/>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18" name="Conector drept cu săgeată 617">
            <a:extLst>
              <a:ext uri="{FF2B5EF4-FFF2-40B4-BE49-F238E27FC236}">
                <a16:creationId xmlns:a16="http://schemas.microsoft.com/office/drawing/2014/main" id="{D85EE238-FC7D-7D52-5BA4-C2CC8D1BB492}"/>
              </a:ext>
            </a:extLst>
          </p:cNvPr>
          <p:cNvCxnSpPr/>
          <p:nvPr/>
        </p:nvCxnSpPr>
        <p:spPr>
          <a:xfrm>
            <a:off x="1632856" y="5079999"/>
            <a:ext cx="7257" cy="1560285"/>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19" name="Conector drept cu săgeată 618">
            <a:extLst>
              <a:ext uri="{FF2B5EF4-FFF2-40B4-BE49-F238E27FC236}">
                <a16:creationId xmlns:a16="http://schemas.microsoft.com/office/drawing/2014/main" id="{ACD47E8C-02DE-7800-8CC0-AD7B67596C67}"/>
              </a:ext>
            </a:extLst>
          </p:cNvPr>
          <p:cNvCxnSpPr/>
          <p:nvPr/>
        </p:nvCxnSpPr>
        <p:spPr>
          <a:xfrm>
            <a:off x="1647371" y="6611256"/>
            <a:ext cx="6146800" cy="217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0" name="Conector drept cu săgeată 619">
            <a:extLst>
              <a:ext uri="{FF2B5EF4-FFF2-40B4-BE49-F238E27FC236}">
                <a16:creationId xmlns:a16="http://schemas.microsoft.com/office/drawing/2014/main" id="{B80BF403-C909-223E-0F54-78FD750A8CBD}"/>
              </a:ext>
            </a:extLst>
          </p:cNvPr>
          <p:cNvCxnSpPr/>
          <p:nvPr/>
        </p:nvCxnSpPr>
        <p:spPr>
          <a:xfrm>
            <a:off x="7786913" y="1923142"/>
            <a:ext cx="7257" cy="46953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1" name="Conector drept cu săgeată 620">
            <a:extLst>
              <a:ext uri="{FF2B5EF4-FFF2-40B4-BE49-F238E27FC236}">
                <a16:creationId xmlns:a16="http://schemas.microsoft.com/office/drawing/2014/main" id="{DEF7F8D7-78D5-11E3-512C-8408D775DE45}"/>
              </a:ext>
            </a:extLst>
          </p:cNvPr>
          <p:cNvCxnSpPr>
            <a:cxnSpLocks/>
          </p:cNvCxnSpPr>
          <p:nvPr/>
        </p:nvCxnSpPr>
        <p:spPr>
          <a:xfrm>
            <a:off x="7784306" y="1944914"/>
            <a:ext cx="452550" cy="0"/>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2" name="Conector drept cu săgeată 621">
            <a:extLst>
              <a:ext uri="{FF2B5EF4-FFF2-40B4-BE49-F238E27FC236}">
                <a16:creationId xmlns:a16="http://schemas.microsoft.com/office/drawing/2014/main" id="{FE8ED023-AE02-F7C3-1B38-24F6F32FA675}"/>
              </a:ext>
            </a:extLst>
          </p:cNvPr>
          <p:cNvCxnSpPr/>
          <p:nvPr/>
        </p:nvCxnSpPr>
        <p:spPr>
          <a:xfrm>
            <a:off x="1777999" y="3991428"/>
            <a:ext cx="36285" cy="2706914"/>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5" name="Conector drept cu săgeată 624">
            <a:extLst>
              <a:ext uri="{FF2B5EF4-FFF2-40B4-BE49-F238E27FC236}">
                <a16:creationId xmlns:a16="http://schemas.microsoft.com/office/drawing/2014/main" id="{24D6AC95-0D26-C6F8-8C35-412C2497F4C5}"/>
              </a:ext>
            </a:extLst>
          </p:cNvPr>
          <p:cNvCxnSpPr/>
          <p:nvPr/>
        </p:nvCxnSpPr>
        <p:spPr>
          <a:xfrm>
            <a:off x="1937656" y="3824514"/>
            <a:ext cx="6927" cy="2960914"/>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6" name="Conector drept cu săgeată 625">
            <a:extLst>
              <a:ext uri="{FF2B5EF4-FFF2-40B4-BE49-F238E27FC236}">
                <a16:creationId xmlns:a16="http://schemas.microsoft.com/office/drawing/2014/main" id="{CCD0ACA6-4E03-BC72-DFCE-A7CD33DAAD31}"/>
              </a:ext>
            </a:extLst>
          </p:cNvPr>
          <p:cNvCxnSpPr/>
          <p:nvPr/>
        </p:nvCxnSpPr>
        <p:spPr>
          <a:xfrm>
            <a:off x="1952501" y="6768935"/>
            <a:ext cx="6175828" cy="43542"/>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7" name="Conector drept cu săgeată 626">
            <a:extLst>
              <a:ext uri="{FF2B5EF4-FFF2-40B4-BE49-F238E27FC236}">
                <a16:creationId xmlns:a16="http://schemas.microsoft.com/office/drawing/2014/main" id="{7D58B1FB-0FDD-581D-C87A-34FD20C781AE}"/>
              </a:ext>
            </a:extLst>
          </p:cNvPr>
          <p:cNvCxnSpPr/>
          <p:nvPr/>
        </p:nvCxnSpPr>
        <p:spPr>
          <a:xfrm>
            <a:off x="8128000" y="2373085"/>
            <a:ext cx="14514" cy="43905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8" name="Conector drept cu săgeată 627">
            <a:extLst>
              <a:ext uri="{FF2B5EF4-FFF2-40B4-BE49-F238E27FC236}">
                <a16:creationId xmlns:a16="http://schemas.microsoft.com/office/drawing/2014/main" id="{4F616DD1-A848-08CB-68F7-EC731A00B0F9}"/>
              </a:ext>
            </a:extLst>
          </p:cNvPr>
          <p:cNvCxnSpPr>
            <a:cxnSpLocks/>
          </p:cNvCxnSpPr>
          <p:nvPr/>
        </p:nvCxnSpPr>
        <p:spPr>
          <a:xfrm>
            <a:off x="8124825" y="2387599"/>
            <a:ext cx="112031" cy="0"/>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29" name="Conector drept cu săgeată 628">
            <a:extLst>
              <a:ext uri="{FF2B5EF4-FFF2-40B4-BE49-F238E27FC236}">
                <a16:creationId xmlns:a16="http://schemas.microsoft.com/office/drawing/2014/main" id="{447A3736-B07E-E742-588D-A3335E78DA0A}"/>
              </a:ext>
            </a:extLst>
          </p:cNvPr>
          <p:cNvCxnSpPr/>
          <p:nvPr/>
        </p:nvCxnSpPr>
        <p:spPr>
          <a:xfrm>
            <a:off x="1793834" y="6683498"/>
            <a:ext cx="7278914" cy="217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0" name="Conector drept cu săgeată 629">
            <a:extLst>
              <a:ext uri="{FF2B5EF4-FFF2-40B4-BE49-F238E27FC236}">
                <a16:creationId xmlns:a16="http://schemas.microsoft.com/office/drawing/2014/main" id="{9550F216-9679-2CC6-E9AB-401952A34CA9}"/>
              </a:ext>
            </a:extLst>
          </p:cNvPr>
          <p:cNvCxnSpPr/>
          <p:nvPr/>
        </p:nvCxnSpPr>
        <p:spPr>
          <a:xfrm>
            <a:off x="9042400" y="2503713"/>
            <a:ext cx="43542" cy="41873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1" name="Conector drept cu săgeată 630">
            <a:extLst>
              <a:ext uri="{FF2B5EF4-FFF2-40B4-BE49-F238E27FC236}">
                <a16:creationId xmlns:a16="http://schemas.microsoft.com/office/drawing/2014/main" id="{E1BAC028-4E69-5602-3D83-5200D68021BA}"/>
              </a:ext>
            </a:extLst>
          </p:cNvPr>
          <p:cNvCxnSpPr/>
          <p:nvPr/>
        </p:nvCxnSpPr>
        <p:spPr>
          <a:xfrm>
            <a:off x="8795657" y="2510971"/>
            <a:ext cx="239485" cy="6927"/>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2" name="Conector drept cu săgeată 631">
            <a:extLst>
              <a:ext uri="{FF2B5EF4-FFF2-40B4-BE49-F238E27FC236}">
                <a16:creationId xmlns:a16="http://schemas.microsoft.com/office/drawing/2014/main" id="{D2D9E074-6022-8F0D-EA9C-C4C9523A29B0}"/>
              </a:ext>
            </a:extLst>
          </p:cNvPr>
          <p:cNvCxnSpPr/>
          <p:nvPr/>
        </p:nvCxnSpPr>
        <p:spPr>
          <a:xfrm>
            <a:off x="8135256" y="6720114"/>
            <a:ext cx="6927" cy="87085"/>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3" name="Conector drept cu săgeată 632">
            <a:extLst>
              <a:ext uri="{FF2B5EF4-FFF2-40B4-BE49-F238E27FC236}">
                <a16:creationId xmlns:a16="http://schemas.microsoft.com/office/drawing/2014/main" id="{25F1664D-272F-EFA0-4D30-CE8EDEA10CAC}"/>
              </a:ext>
            </a:extLst>
          </p:cNvPr>
          <p:cNvCxnSpPr/>
          <p:nvPr/>
        </p:nvCxnSpPr>
        <p:spPr>
          <a:xfrm>
            <a:off x="3396342" y="3258456"/>
            <a:ext cx="4238171" cy="21771"/>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4" name="Conector drept cu săgeată 633">
            <a:extLst>
              <a:ext uri="{FF2B5EF4-FFF2-40B4-BE49-F238E27FC236}">
                <a16:creationId xmlns:a16="http://schemas.microsoft.com/office/drawing/2014/main" id="{B6CDEF2F-C8DB-357A-FB0A-374A2D565D03}"/>
              </a:ext>
            </a:extLst>
          </p:cNvPr>
          <p:cNvCxnSpPr/>
          <p:nvPr/>
        </p:nvCxnSpPr>
        <p:spPr>
          <a:xfrm>
            <a:off x="7627256" y="1146628"/>
            <a:ext cx="7257" cy="2133600"/>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5" name="Conector drept cu săgeată 634">
            <a:extLst>
              <a:ext uri="{FF2B5EF4-FFF2-40B4-BE49-F238E27FC236}">
                <a16:creationId xmlns:a16="http://schemas.microsoft.com/office/drawing/2014/main" id="{B5280457-C648-02F1-B93E-1F0B45897D93}"/>
              </a:ext>
            </a:extLst>
          </p:cNvPr>
          <p:cNvCxnSpPr>
            <a:cxnSpLocks/>
          </p:cNvCxnSpPr>
          <p:nvPr/>
        </p:nvCxnSpPr>
        <p:spPr>
          <a:xfrm>
            <a:off x="7649028" y="1153885"/>
            <a:ext cx="1632857" cy="7257"/>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6" name="Conector drept cu săgeată 635">
            <a:extLst>
              <a:ext uri="{FF2B5EF4-FFF2-40B4-BE49-F238E27FC236}">
                <a16:creationId xmlns:a16="http://schemas.microsoft.com/office/drawing/2014/main" id="{F2CA2159-AC57-F560-9052-4D3DD6D6C10F}"/>
              </a:ext>
            </a:extLst>
          </p:cNvPr>
          <p:cNvCxnSpPr/>
          <p:nvPr/>
        </p:nvCxnSpPr>
        <p:spPr>
          <a:xfrm>
            <a:off x="9281885" y="1168400"/>
            <a:ext cx="14514" cy="928914"/>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7" name="Conector drept cu săgeată 636">
            <a:extLst>
              <a:ext uri="{FF2B5EF4-FFF2-40B4-BE49-F238E27FC236}">
                <a16:creationId xmlns:a16="http://schemas.microsoft.com/office/drawing/2014/main" id="{D71D3B58-6808-39DB-177B-84C3A677D791}"/>
              </a:ext>
            </a:extLst>
          </p:cNvPr>
          <p:cNvCxnSpPr/>
          <p:nvPr/>
        </p:nvCxnSpPr>
        <p:spPr>
          <a:xfrm>
            <a:off x="8795656" y="2104571"/>
            <a:ext cx="515257" cy="6927"/>
          </a:xfrm>
          <a:prstGeom prst="straightConnector1">
            <a:avLst/>
          </a:prstGeom>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638" name="Conector drept cu săgeată 637">
            <a:extLst>
              <a:ext uri="{FF2B5EF4-FFF2-40B4-BE49-F238E27FC236}">
                <a16:creationId xmlns:a16="http://schemas.microsoft.com/office/drawing/2014/main" id="{4C2C60C3-0A7C-5AEC-06B4-C1C9F71E3C76}"/>
              </a:ext>
            </a:extLst>
          </p:cNvPr>
          <p:cNvCxnSpPr/>
          <p:nvPr/>
        </p:nvCxnSpPr>
        <p:spPr>
          <a:xfrm>
            <a:off x="3904342" y="1596571"/>
            <a:ext cx="3809999" cy="36285"/>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39" name="Conector drept cu săgeată 638">
            <a:extLst>
              <a:ext uri="{FF2B5EF4-FFF2-40B4-BE49-F238E27FC236}">
                <a16:creationId xmlns:a16="http://schemas.microsoft.com/office/drawing/2014/main" id="{54A7AE24-15E9-C9D1-98F4-D703A248F7A7}"/>
              </a:ext>
            </a:extLst>
          </p:cNvPr>
          <p:cNvCxnSpPr/>
          <p:nvPr/>
        </p:nvCxnSpPr>
        <p:spPr>
          <a:xfrm>
            <a:off x="9527557" y="988291"/>
            <a:ext cx="14184" cy="2793999"/>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40" name="Conector drept cu săgeată 639">
            <a:extLst>
              <a:ext uri="{FF2B5EF4-FFF2-40B4-BE49-F238E27FC236}">
                <a16:creationId xmlns:a16="http://schemas.microsoft.com/office/drawing/2014/main" id="{AC7BF890-B80C-C123-259F-C528FDE332D3}"/>
              </a:ext>
            </a:extLst>
          </p:cNvPr>
          <p:cNvCxnSpPr/>
          <p:nvPr/>
        </p:nvCxnSpPr>
        <p:spPr>
          <a:xfrm>
            <a:off x="8740239" y="3775363"/>
            <a:ext cx="819066" cy="660"/>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41" name="Conector drept cu săgeată 640">
            <a:extLst>
              <a:ext uri="{FF2B5EF4-FFF2-40B4-BE49-F238E27FC236}">
                <a16:creationId xmlns:a16="http://schemas.microsoft.com/office/drawing/2014/main" id="{F4E0DF2D-AAA0-53A8-C9EE-3D4909842222}"/>
              </a:ext>
            </a:extLst>
          </p:cNvPr>
          <p:cNvCxnSpPr>
            <a:cxnSpLocks/>
          </p:cNvCxnSpPr>
          <p:nvPr/>
        </p:nvCxnSpPr>
        <p:spPr>
          <a:xfrm>
            <a:off x="7715003" y="955963"/>
            <a:ext cx="1802737" cy="660"/>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42" name="Conector drept cu săgeată 641">
            <a:extLst>
              <a:ext uri="{FF2B5EF4-FFF2-40B4-BE49-F238E27FC236}">
                <a16:creationId xmlns:a16="http://schemas.microsoft.com/office/drawing/2014/main" id="{07BDF671-771C-F9AE-1894-67C2811F809E}"/>
              </a:ext>
            </a:extLst>
          </p:cNvPr>
          <p:cNvCxnSpPr>
            <a:cxnSpLocks/>
          </p:cNvCxnSpPr>
          <p:nvPr/>
        </p:nvCxnSpPr>
        <p:spPr>
          <a:xfrm flipH="1">
            <a:off x="7700818" y="953653"/>
            <a:ext cx="13524" cy="667328"/>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43" name="Conector drept cu săgeată 642">
            <a:extLst>
              <a:ext uri="{FF2B5EF4-FFF2-40B4-BE49-F238E27FC236}">
                <a16:creationId xmlns:a16="http://schemas.microsoft.com/office/drawing/2014/main" id="{779890C1-0832-421F-FCA2-BF05BC1D3F8D}"/>
              </a:ext>
            </a:extLst>
          </p:cNvPr>
          <p:cNvCxnSpPr/>
          <p:nvPr/>
        </p:nvCxnSpPr>
        <p:spPr>
          <a:xfrm>
            <a:off x="6117771" y="6401458"/>
            <a:ext cx="1444171" cy="725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46" name="Conector drept cu săgeată 645">
            <a:extLst>
              <a:ext uri="{FF2B5EF4-FFF2-40B4-BE49-F238E27FC236}">
                <a16:creationId xmlns:a16="http://schemas.microsoft.com/office/drawing/2014/main" id="{0A6387C3-F205-EB43-5B84-FF4630191F54}"/>
              </a:ext>
            </a:extLst>
          </p:cNvPr>
          <p:cNvCxnSpPr>
            <a:cxnSpLocks/>
          </p:cNvCxnSpPr>
          <p:nvPr/>
        </p:nvCxnSpPr>
        <p:spPr>
          <a:xfrm>
            <a:off x="6249388" y="6290621"/>
            <a:ext cx="1347190" cy="330"/>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sp>
        <p:nvSpPr>
          <p:cNvPr id="647" name="Arc 646">
            <a:extLst>
              <a:ext uri="{FF2B5EF4-FFF2-40B4-BE49-F238E27FC236}">
                <a16:creationId xmlns:a16="http://schemas.microsoft.com/office/drawing/2014/main" id="{EFF227CD-8B5B-DD6C-0598-16434E438678}"/>
              </a:ext>
            </a:extLst>
          </p:cNvPr>
          <p:cNvSpPr/>
          <p:nvPr/>
        </p:nvSpPr>
        <p:spPr>
          <a:xfrm rot="-2940000">
            <a:off x="7548412" y="6204843"/>
            <a:ext cx="408709" cy="519545"/>
          </a:xfrm>
          <a:prstGeom prst="arc">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latin typeface="Agency FB" panose="020B0503020202020204" pitchFamily="34" charset="0"/>
            </a:endParaRPr>
          </a:p>
        </p:txBody>
      </p:sp>
      <p:sp>
        <p:nvSpPr>
          <p:cNvPr id="648" name="Arc 647">
            <a:extLst>
              <a:ext uri="{FF2B5EF4-FFF2-40B4-BE49-F238E27FC236}">
                <a16:creationId xmlns:a16="http://schemas.microsoft.com/office/drawing/2014/main" id="{BE30AF4E-C703-FD57-CDB6-E76349A11FA5}"/>
              </a:ext>
            </a:extLst>
          </p:cNvPr>
          <p:cNvSpPr/>
          <p:nvPr/>
        </p:nvSpPr>
        <p:spPr>
          <a:xfrm rot="-2940000">
            <a:off x="7541484" y="6322606"/>
            <a:ext cx="408709" cy="519545"/>
          </a:xfrm>
          <a:prstGeom prst="arc">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latin typeface="Agency FB" panose="020B0503020202020204" pitchFamily="34" charset="0"/>
            </a:endParaRPr>
          </a:p>
        </p:txBody>
      </p:sp>
      <p:sp>
        <p:nvSpPr>
          <p:cNvPr id="650" name="Arc 649">
            <a:extLst>
              <a:ext uri="{FF2B5EF4-FFF2-40B4-BE49-F238E27FC236}">
                <a16:creationId xmlns:a16="http://schemas.microsoft.com/office/drawing/2014/main" id="{5AED6BB8-D60C-0365-83BC-1F73153BFFA2}"/>
              </a:ext>
            </a:extLst>
          </p:cNvPr>
          <p:cNvSpPr/>
          <p:nvPr/>
        </p:nvSpPr>
        <p:spPr>
          <a:xfrm rot="18240000">
            <a:off x="6137692" y="6172681"/>
            <a:ext cx="228600" cy="464127"/>
          </a:xfrm>
          <a:prstGeom prst="arc">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ro-RO">
              <a:latin typeface="Agency FB" panose="020B0503020202020204" pitchFamily="34" charset="0"/>
            </a:endParaRPr>
          </a:p>
        </p:txBody>
      </p:sp>
      <p:cxnSp>
        <p:nvCxnSpPr>
          <p:cNvPr id="652" name="Conector drept cu săgeată 651">
            <a:extLst>
              <a:ext uri="{FF2B5EF4-FFF2-40B4-BE49-F238E27FC236}">
                <a16:creationId xmlns:a16="http://schemas.microsoft.com/office/drawing/2014/main" id="{5A1E7260-AD81-B5DD-B1F3-856E596E546A}"/>
              </a:ext>
            </a:extLst>
          </p:cNvPr>
          <p:cNvCxnSpPr/>
          <p:nvPr/>
        </p:nvCxnSpPr>
        <p:spPr>
          <a:xfrm>
            <a:off x="7939974" y="3192813"/>
            <a:ext cx="7916" cy="3130796"/>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3" name="Conector drept cu săgeată 652">
            <a:extLst>
              <a:ext uri="{FF2B5EF4-FFF2-40B4-BE49-F238E27FC236}">
                <a16:creationId xmlns:a16="http://schemas.microsoft.com/office/drawing/2014/main" id="{22BA4B43-331C-5731-2079-D800CD6C2CD0}"/>
              </a:ext>
            </a:extLst>
          </p:cNvPr>
          <p:cNvCxnSpPr>
            <a:cxnSpLocks/>
          </p:cNvCxnSpPr>
          <p:nvPr/>
        </p:nvCxnSpPr>
        <p:spPr>
          <a:xfrm flipH="1">
            <a:off x="8065653" y="3601521"/>
            <a:ext cx="12866" cy="2860633"/>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4" name="Conector drept cu săgeată 653">
            <a:extLst>
              <a:ext uri="{FF2B5EF4-FFF2-40B4-BE49-F238E27FC236}">
                <a16:creationId xmlns:a16="http://schemas.microsoft.com/office/drawing/2014/main" id="{586F44B5-34F7-9400-801C-D1DA1B4CC060}"/>
              </a:ext>
            </a:extLst>
          </p:cNvPr>
          <p:cNvCxnSpPr/>
          <p:nvPr/>
        </p:nvCxnSpPr>
        <p:spPr>
          <a:xfrm>
            <a:off x="7888514" y="6313714"/>
            <a:ext cx="65314" cy="14514"/>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5" name="Conector drept cu săgeată 654">
            <a:extLst>
              <a:ext uri="{FF2B5EF4-FFF2-40B4-BE49-F238E27FC236}">
                <a16:creationId xmlns:a16="http://schemas.microsoft.com/office/drawing/2014/main" id="{A6A2EB80-C1EE-AB05-E2A6-34B22D147BA9}"/>
              </a:ext>
            </a:extLst>
          </p:cNvPr>
          <p:cNvCxnSpPr/>
          <p:nvPr/>
        </p:nvCxnSpPr>
        <p:spPr>
          <a:xfrm>
            <a:off x="7874000" y="6422571"/>
            <a:ext cx="195942" cy="29028"/>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6" name="Conector drept cu săgeată 655">
            <a:extLst>
              <a:ext uri="{FF2B5EF4-FFF2-40B4-BE49-F238E27FC236}">
                <a16:creationId xmlns:a16="http://schemas.microsoft.com/office/drawing/2014/main" id="{339E38D3-FB70-F217-04FF-9D326FCB939C}"/>
              </a:ext>
            </a:extLst>
          </p:cNvPr>
          <p:cNvCxnSpPr/>
          <p:nvPr/>
        </p:nvCxnSpPr>
        <p:spPr>
          <a:xfrm>
            <a:off x="7953828" y="3214913"/>
            <a:ext cx="261257" cy="692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7" name="Conector drept cu săgeată 656">
            <a:extLst>
              <a:ext uri="{FF2B5EF4-FFF2-40B4-BE49-F238E27FC236}">
                <a16:creationId xmlns:a16="http://schemas.microsoft.com/office/drawing/2014/main" id="{ABD8872F-E388-23D5-68EA-B57F4D02D373}"/>
              </a:ext>
            </a:extLst>
          </p:cNvPr>
          <p:cNvCxnSpPr/>
          <p:nvPr/>
        </p:nvCxnSpPr>
        <p:spPr>
          <a:xfrm>
            <a:off x="8091714" y="3606799"/>
            <a:ext cx="137885" cy="725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8" name="Conector drept cu săgeată 657">
            <a:extLst>
              <a:ext uri="{FF2B5EF4-FFF2-40B4-BE49-F238E27FC236}">
                <a16:creationId xmlns:a16="http://schemas.microsoft.com/office/drawing/2014/main" id="{A0CA1FC4-5EDB-C856-9241-2803226980BB}"/>
              </a:ext>
            </a:extLst>
          </p:cNvPr>
          <p:cNvCxnSpPr/>
          <p:nvPr/>
        </p:nvCxnSpPr>
        <p:spPr>
          <a:xfrm>
            <a:off x="5631542" y="1756228"/>
            <a:ext cx="6927" cy="725714"/>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59" name="Conector drept cu săgeată 658">
            <a:extLst>
              <a:ext uri="{FF2B5EF4-FFF2-40B4-BE49-F238E27FC236}">
                <a16:creationId xmlns:a16="http://schemas.microsoft.com/office/drawing/2014/main" id="{4058DD90-AA44-F97A-300A-C40961F90FB7}"/>
              </a:ext>
            </a:extLst>
          </p:cNvPr>
          <p:cNvCxnSpPr/>
          <p:nvPr/>
        </p:nvCxnSpPr>
        <p:spPr>
          <a:xfrm>
            <a:off x="5638800" y="1770742"/>
            <a:ext cx="2481942" cy="725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0" name="Conector drept cu săgeată 659">
            <a:extLst>
              <a:ext uri="{FF2B5EF4-FFF2-40B4-BE49-F238E27FC236}">
                <a16:creationId xmlns:a16="http://schemas.microsoft.com/office/drawing/2014/main" id="{DC318CCE-4CBC-B6FE-98E6-423817E647B8}"/>
              </a:ext>
            </a:extLst>
          </p:cNvPr>
          <p:cNvCxnSpPr/>
          <p:nvPr/>
        </p:nvCxnSpPr>
        <p:spPr>
          <a:xfrm>
            <a:off x="8113485" y="1538514"/>
            <a:ext cx="6927" cy="239485"/>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1" name="Conector drept cu săgeată 660">
            <a:extLst>
              <a:ext uri="{FF2B5EF4-FFF2-40B4-BE49-F238E27FC236}">
                <a16:creationId xmlns:a16="http://schemas.microsoft.com/office/drawing/2014/main" id="{C4AA5948-1C8C-3C0D-65FA-790112953F64}"/>
              </a:ext>
            </a:extLst>
          </p:cNvPr>
          <p:cNvCxnSpPr/>
          <p:nvPr/>
        </p:nvCxnSpPr>
        <p:spPr>
          <a:xfrm>
            <a:off x="8120743" y="1545770"/>
            <a:ext cx="841828" cy="725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2" name="Conector drept cu săgeată 661">
            <a:extLst>
              <a:ext uri="{FF2B5EF4-FFF2-40B4-BE49-F238E27FC236}">
                <a16:creationId xmlns:a16="http://schemas.microsoft.com/office/drawing/2014/main" id="{6C0E631C-6750-DD22-551A-C399D67AB97E}"/>
              </a:ext>
            </a:extLst>
          </p:cNvPr>
          <p:cNvCxnSpPr/>
          <p:nvPr/>
        </p:nvCxnSpPr>
        <p:spPr>
          <a:xfrm>
            <a:off x="8948386" y="1538514"/>
            <a:ext cx="7257" cy="1861786"/>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3" name="Conector drept cu săgeată 662">
            <a:extLst>
              <a:ext uri="{FF2B5EF4-FFF2-40B4-BE49-F238E27FC236}">
                <a16:creationId xmlns:a16="http://schemas.microsoft.com/office/drawing/2014/main" id="{B23E2F7E-29E4-1B15-B2AA-3CFEB6889CCB}"/>
              </a:ext>
            </a:extLst>
          </p:cNvPr>
          <p:cNvCxnSpPr/>
          <p:nvPr/>
        </p:nvCxnSpPr>
        <p:spPr>
          <a:xfrm>
            <a:off x="8739249" y="3358078"/>
            <a:ext cx="223652" cy="8576"/>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4" name="Conector drept cu săgeată 663">
            <a:extLst>
              <a:ext uri="{FF2B5EF4-FFF2-40B4-BE49-F238E27FC236}">
                <a16:creationId xmlns:a16="http://schemas.microsoft.com/office/drawing/2014/main" id="{C3B25C5D-DC59-0C72-7EB4-38F5544ACFAD}"/>
              </a:ext>
            </a:extLst>
          </p:cNvPr>
          <p:cNvCxnSpPr/>
          <p:nvPr/>
        </p:nvCxnSpPr>
        <p:spPr>
          <a:xfrm>
            <a:off x="7177313" y="4422239"/>
            <a:ext cx="1009403" cy="2308"/>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5" name="Conector drept cu săgeată 664">
            <a:extLst>
              <a:ext uri="{FF2B5EF4-FFF2-40B4-BE49-F238E27FC236}">
                <a16:creationId xmlns:a16="http://schemas.microsoft.com/office/drawing/2014/main" id="{88E68310-F0B4-60F0-5262-74338D4F62E8}"/>
              </a:ext>
            </a:extLst>
          </p:cNvPr>
          <p:cNvCxnSpPr/>
          <p:nvPr/>
        </p:nvCxnSpPr>
        <p:spPr>
          <a:xfrm>
            <a:off x="7431314" y="4825999"/>
            <a:ext cx="754742" cy="6927"/>
          </a:xfrm>
          <a:prstGeom prst="straightConnector1">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666" name="Conector drept cu săgeată 665">
            <a:extLst>
              <a:ext uri="{FF2B5EF4-FFF2-40B4-BE49-F238E27FC236}">
                <a16:creationId xmlns:a16="http://schemas.microsoft.com/office/drawing/2014/main" id="{8CB2A096-14A5-6F69-B96C-1194A9AD63D6}"/>
              </a:ext>
            </a:extLst>
          </p:cNvPr>
          <p:cNvCxnSpPr/>
          <p:nvPr/>
        </p:nvCxnSpPr>
        <p:spPr>
          <a:xfrm>
            <a:off x="4963885" y="2859314"/>
            <a:ext cx="370114" cy="14514"/>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67" name="Conector drept cu săgeată 666">
            <a:extLst>
              <a:ext uri="{FF2B5EF4-FFF2-40B4-BE49-F238E27FC236}">
                <a16:creationId xmlns:a16="http://schemas.microsoft.com/office/drawing/2014/main" id="{965CCA50-F561-79FE-BA7F-49BF795119E6}"/>
              </a:ext>
            </a:extLst>
          </p:cNvPr>
          <p:cNvCxnSpPr/>
          <p:nvPr/>
        </p:nvCxnSpPr>
        <p:spPr>
          <a:xfrm>
            <a:off x="5341256" y="731651"/>
            <a:ext cx="6927" cy="2155371"/>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68" name="Conector drept cu săgeată 667">
            <a:extLst>
              <a:ext uri="{FF2B5EF4-FFF2-40B4-BE49-F238E27FC236}">
                <a16:creationId xmlns:a16="http://schemas.microsoft.com/office/drawing/2014/main" id="{6356584A-EE42-7118-AC24-BBC94C2AE2AB}"/>
              </a:ext>
            </a:extLst>
          </p:cNvPr>
          <p:cNvCxnSpPr/>
          <p:nvPr/>
        </p:nvCxnSpPr>
        <p:spPr>
          <a:xfrm>
            <a:off x="5355771" y="740229"/>
            <a:ext cx="4361542" cy="43542"/>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69" name="Conector drept cu săgeată 668">
            <a:extLst>
              <a:ext uri="{FF2B5EF4-FFF2-40B4-BE49-F238E27FC236}">
                <a16:creationId xmlns:a16="http://schemas.microsoft.com/office/drawing/2014/main" id="{18A3208D-5AE4-57AE-954C-FBB040429702}"/>
              </a:ext>
            </a:extLst>
          </p:cNvPr>
          <p:cNvCxnSpPr/>
          <p:nvPr/>
        </p:nvCxnSpPr>
        <p:spPr>
          <a:xfrm>
            <a:off x="9717313" y="791028"/>
            <a:ext cx="7257" cy="3744685"/>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70" name="Conector drept cu săgeată 669">
            <a:extLst>
              <a:ext uri="{FF2B5EF4-FFF2-40B4-BE49-F238E27FC236}">
                <a16:creationId xmlns:a16="http://schemas.microsoft.com/office/drawing/2014/main" id="{E9F25C49-A999-D269-089B-D4BF5DB93D60}"/>
              </a:ext>
            </a:extLst>
          </p:cNvPr>
          <p:cNvCxnSpPr/>
          <p:nvPr/>
        </p:nvCxnSpPr>
        <p:spPr>
          <a:xfrm>
            <a:off x="8759370" y="4542971"/>
            <a:ext cx="972457" cy="14514"/>
          </a:xfrm>
          <a:prstGeom prst="straightConnector1">
            <a:avLst/>
          </a:prstGeom>
          <a:ln>
            <a:solidFill>
              <a:schemeClr val="accent5"/>
            </a:solidFill>
          </a:ln>
        </p:spPr>
        <p:style>
          <a:lnRef idx="2">
            <a:schemeClr val="accent1"/>
          </a:lnRef>
          <a:fillRef idx="0">
            <a:schemeClr val="accent1"/>
          </a:fillRef>
          <a:effectRef idx="1">
            <a:schemeClr val="accent1"/>
          </a:effectRef>
          <a:fontRef idx="minor">
            <a:schemeClr val="tx1"/>
          </a:fontRef>
        </p:style>
      </p:cxnSp>
      <p:cxnSp>
        <p:nvCxnSpPr>
          <p:cNvPr id="671" name="Conector drept cu săgeată 670">
            <a:extLst>
              <a:ext uri="{FF2B5EF4-FFF2-40B4-BE49-F238E27FC236}">
                <a16:creationId xmlns:a16="http://schemas.microsoft.com/office/drawing/2014/main" id="{C5E03B99-BF1F-C42A-718D-760333FFF210}"/>
              </a:ext>
            </a:extLst>
          </p:cNvPr>
          <p:cNvCxnSpPr/>
          <p:nvPr/>
        </p:nvCxnSpPr>
        <p:spPr>
          <a:xfrm>
            <a:off x="8752114" y="4963885"/>
            <a:ext cx="1132114" cy="7257"/>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72" name="Conector drept cu săgeată 671">
            <a:extLst>
              <a:ext uri="{FF2B5EF4-FFF2-40B4-BE49-F238E27FC236}">
                <a16:creationId xmlns:a16="http://schemas.microsoft.com/office/drawing/2014/main" id="{4A0EA3F3-F54D-BE2A-6714-79F3C3BECD26}"/>
              </a:ext>
            </a:extLst>
          </p:cNvPr>
          <p:cNvCxnSpPr/>
          <p:nvPr/>
        </p:nvCxnSpPr>
        <p:spPr>
          <a:xfrm>
            <a:off x="9862456" y="580571"/>
            <a:ext cx="21771" cy="4397828"/>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73" name="Conector drept cu săgeată 672">
            <a:extLst>
              <a:ext uri="{FF2B5EF4-FFF2-40B4-BE49-F238E27FC236}">
                <a16:creationId xmlns:a16="http://schemas.microsoft.com/office/drawing/2014/main" id="{4AA08166-8498-1A0B-A23F-4BF812770820}"/>
              </a:ext>
            </a:extLst>
          </p:cNvPr>
          <p:cNvCxnSpPr/>
          <p:nvPr/>
        </p:nvCxnSpPr>
        <p:spPr>
          <a:xfrm>
            <a:off x="7097485" y="580571"/>
            <a:ext cx="2779485" cy="14514"/>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74" name="Conector drept cu săgeată 673">
            <a:extLst>
              <a:ext uri="{FF2B5EF4-FFF2-40B4-BE49-F238E27FC236}">
                <a16:creationId xmlns:a16="http://schemas.microsoft.com/office/drawing/2014/main" id="{A1D5A25E-8E1B-CEEC-5BAB-EB25462FEE9F}"/>
              </a:ext>
            </a:extLst>
          </p:cNvPr>
          <p:cNvCxnSpPr/>
          <p:nvPr/>
        </p:nvCxnSpPr>
        <p:spPr>
          <a:xfrm>
            <a:off x="7112000" y="595085"/>
            <a:ext cx="14514" cy="1894114"/>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75" name="Conector drept cu săgeată 674">
            <a:extLst>
              <a:ext uri="{FF2B5EF4-FFF2-40B4-BE49-F238E27FC236}">
                <a16:creationId xmlns:a16="http://schemas.microsoft.com/office/drawing/2014/main" id="{57A2C2CB-DA2A-AD65-A00B-BEE67AB4D3FB}"/>
              </a:ext>
            </a:extLst>
          </p:cNvPr>
          <p:cNvCxnSpPr/>
          <p:nvPr/>
        </p:nvCxnSpPr>
        <p:spPr>
          <a:xfrm>
            <a:off x="6640285" y="2474685"/>
            <a:ext cx="486228" cy="7257"/>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76" name="Conector drept cu săgeată 675">
            <a:extLst>
              <a:ext uri="{FF2B5EF4-FFF2-40B4-BE49-F238E27FC236}">
                <a16:creationId xmlns:a16="http://schemas.microsoft.com/office/drawing/2014/main" id="{B560F096-D77A-6889-8A38-378FEB891AEA}"/>
              </a:ext>
            </a:extLst>
          </p:cNvPr>
          <p:cNvCxnSpPr/>
          <p:nvPr/>
        </p:nvCxnSpPr>
        <p:spPr>
          <a:xfrm>
            <a:off x="8795657" y="2213428"/>
            <a:ext cx="1603828" cy="145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77" name="Conector drept cu săgeată 676">
            <a:extLst>
              <a:ext uri="{FF2B5EF4-FFF2-40B4-BE49-F238E27FC236}">
                <a16:creationId xmlns:a16="http://schemas.microsoft.com/office/drawing/2014/main" id="{A3B59FD8-6D3D-BEC6-D5D7-23700D4936C2}"/>
              </a:ext>
            </a:extLst>
          </p:cNvPr>
          <p:cNvCxnSpPr/>
          <p:nvPr/>
        </p:nvCxnSpPr>
        <p:spPr>
          <a:xfrm>
            <a:off x="8788400" y="2627085"/>
            <a:ext cx="1618342" cy="21771"/>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78" name="Conector drept cu săgeată 677">
            <a:extLst>
              <a:ext uri="{FF2B5EF4-FFF2-40B4-BE49-F238E27FC236}">
                <a16:creationId xmlns:a16="http://schemas.microsoft.com/office/drawing/2014/main" id="{90E8FF67-2376-498C-E441-720ADC7EA3EB}"/>
              </a:ext>
            </a:extLst>
          </p:cNvPr>
          <p:cNvCxnSpPr/>
          <p:nvPr/>
        </p:nvCxnSpPr>
        <p:spPr>
          <a:xfrm>
            <a:off x="8773885" y="3490685"/>
            <a:ext cx="1734457"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79" name="Conector drept cu săgeată 678">
            <a:extLst>
              <a:ext uri="{FF2B5EF4-FFF2-40B4-BE49-F238E27FC236}">
                <a16:creationId xmlns:a16="http://schemas.microsoft.com/office/drawing/2014/main" id="{DB98550B-B7A8-BAC0-3B7D-5FA221B597C2}"/>
              </a:ext>
            </a:extLst>
          </p:cNvPr>
          <p:cNvCxnSpPr/>
          <p:nvPr/>
        </p:nvCxnSpPr>
        <p:spPr>
          <a:xfrm>
            <a:off x="8744857" y="4695371"/>
            <a:ext cx="1741714" cy="21771"/>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0" name="Conector drept cu săgeată 679">
            <a:extLst>
              <a:ext uri="{FF2B5EF4-FFF2-40B4-BE49-F238E27FC236}">
                <a16:creationId xmlns:a16="http://schemas.microsoft.com/office/drawing/2014/main" id="{15E9B197-A788-7042-CFAD-D414392587E1}"/>
              </a:ext>
            </a:extLst>
          </p:cNvPr>
          <p:cNvCxnSpPr/>
          <p:nvPr/>
        </p:nvCxnSpPr>
        <p:spPr>
          <a:xfrm>
            <a:off x="8744857" y="5109028"/>
            <a:ext cx="1807028" cy="145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1" name="Conector drept cu săgeată 680">
            <a:extLst>
              <a:ext uri="{FF2B5EF4-FFF2-40B4-BE49-F238E27FC236}">
                <a16:creationId xmlns:a16="http://schemas.microsoft.com/office/drawing/2014/main" id="{4E1FFF82-25E6-146C-FBC8-F26DD85E576B}"/>
              </a:ext>
            </a:extLst>
          </p:cNvPr>
          <p:cNvCxnSpPr/>
          <p:nvPr/>
        </p:nvCxnSpPr>
        <p:spPr>
          <a:xfrm>
            <a:off x="8773886" y="3904342"/>
            <a:ext cx="1719942"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2" name="Conector drept cu săgeată 681">
            <a:extLst>
              <a:ext uri="{FF2B5EF4-FFF2-40B4-BE49-F238E27FC236}">
                <a16:creationId xmlns:a16="http://schemas.microsoft.com/office/drawing/2014/main" id="{2DC43778-57EB-408D-B50C-72FFEF2A5850}"/>
              </a:ext>
            </a:extLst>
          </p:cNvPr>
          <p:cNvCxnSpPr/>
          <p:nvPr/>
        </p:nvCxnSpPr>
        <p:spPr>
          <a:xfrm>
            <a:off x="7903028" y="2510971"/>
            <a:ext cx="341085"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3" name="Conector drept cu săgeată 682">
            <a:extLst>
              <a:ext uri="{FF2B5EF4-FFF2-40B4-BE49-F238E27FC236}">
                <a16:creationId xmlns:a16="http://schemas.microsoft.com/office/drawing/2014/main" id="{C0E72E79-42CF-A56C-1BD7-A748EA51B92F}"/>
              </a:ext>
            </a:extLst>
          </p:cNvPr>
          <p:cNvCxnSpPr/>
          <p:nvPr/>
        </p:nvCxnSpPr>
        <p:spPr>
          <a:xfrm>
            <a:off x="8033657" y="2090056"/>
            <a:ext cx="203200"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4" name="Conector drept cu săgeată 683">
            <a:extLst>
              <a:ext uri="{FF2B5EF4-FFF2-40B4-BE49-F238E27FC236}">
                <a16:creationId xmlns:a16="http://schemas.microsoft.com/office/drawing/2014/main" id="{E0AA1FD2-806E-32B7-D026-B22245DFE112}"/>
              </a:ext>
            </a:extLst>
          </p:cNvPr>
          <p:cNvCxnSpPr/>
          <p:nvPr/>
        </p:nvCxnSpPr>
        <p:spPr>
          <a:xfrm>
            <a:off x="8048171" y="1436914"/>
            <a:ext cx="6927" cy="653142"/>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5" name="Conector drept cu săgeată 684">
            <a:extLst>
              <a:ext uri="{FF2B5EF4-FFF2-40B4-BE49-F238E27FC236}">
                <a16:creationId xmlns:a16="http://schemas.microsoft.com/office/drawing/2014/main" id="{7741FAAE-B6C6-01FC-B3B0-82A3C3DD8215}"/>
              </a:ext>
            </a:extLst>
          </p:cNvPr>
          <p:cNvCxnSpPr/>
          <p:nvPr/>
        </p:nvCxnSpPr>
        <p:spPr>
          <a:xfrm>
            <a:off x="8055428" y="1436913"/>
            <a:ext cx="2358571" cy="725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6" name="Conector drept cu săgeată 685">
            <a:extLst>
              <a:ext uri="{FF2B5EF4-FFF2-40B4-BE49-F238E27FC236}">
                <a16:creationId xmlns:a16="http://schemas.microsoft.com/office/drawing/2014/main" id="{1C875A5F-B98E-061C-FC99-70A534EDAA11}"/>
              </a:ext>
            </a:extLst>
          </p:cNvPr>
          <p:cNvCxnSpPr/>
          <p:nvPr/>
        </p:nvCxnSpPr>
        <p:spPr>
          <a:xfrm>
            <a:off x="7924799" y="1313543"/>
            <a:ext cx="7257" cy="1197428"/>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7" name="Conector drept cu săgeată 686">
            <a:extLst>
              <a:ext uri="{FF2B5EF4-FFF2-40B4-BE49-F238E27FC236}">
                <a16:creationId xmlns:a16="http://schemas.microsoft.com/office/drawing/2014/main" id="{F20FFE81-9D4F-E0DA-4844-F862203C6553}"/>
              </a:ext>
            </a:extLst>
          </p:cNvPr>
          <p:cNvCxnSpPr/>
          <p:nvPr/>
        </p:nvCxnSpPr>
        <p:spPr>
          <a:xfrm>
            <a:off x="7939314" y="1299028"/>
            <a:ext cx="2489199" cy="145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8" name="Conector drept cu săgeată 687">
            <a:extLst>
              <a:ext uri="{FF2B5EF4-FFF2-40B4-BE49-F238E27FC236}">
                <a16:creationId xmlns:a16="http://schemas.microsoft.com/office/drawing/2014/main" id="{47F33CA4-A82B-5A75-A16E-62D648F132DC}"/>
              </a:ext>
            </a:extLst>
          </p:cNvPr>
          <p:cNvCxnSpPr/>
          <p:nvPr/>
        </p:nvCxnSpPr>
        <p:spPr>
          <a:xfrm>
            <a:off x="7997371" y="3338285"/>
            <a:ext cx="217714"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89" name="Conector drept cu săgeată 688">
            <a:extLst>
              <a:ext uri="{FF2B5EF4-FFF2-40B4-BE49-F238E27FC236}">
                <a16:creationId xmlns:a16="http://schemas.microsoft.com/office/drawing/2014/main" id="{55BF320A-DF0C-F2E1-6EB3-1809DFCBFB13}"/>
              </a:ext>
            </a:extLst>
          </p:cNvPr>
          <p:cNvCxnSpPr/>
          <p:nvPr/>
        </p:nvCxnSpPr>
        <p:spPr>
          <a:xfrm>
            <a:off x="7997371" y="2859314"/>
            <a:ext cx="14514" cy="4717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0" name="Conector drept cu săgeată 689">
            <a:extLst>
              <a:ext uri="{FF2B5EF4-FFF2-40B4-BE49-F238E27FC236}">
                <a16:creationId xmlns:a16="http://schemas.microsoft.com/office/drawing/2014/main" id="{ED154D89-BBF0-D29B-7B78-9C3368D9CF5B}"/>
              </a:ext>
            </a:extLst>
          </p:cNvPr>
          <p:cNvCxnSpPr/>
          <p:nvPr/>
        </p:nvCxnSpPr>
        <p:spPr>
          <a:xfrm>
            <a:off x="8004628" y="2866571"/>
            <a:ext cx="2481942" cy="29028"/>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1" name="Conector drept cu săgeată 690">
            <a:extLst>
              <a:ext uri="{FF2B5EF4-FFF2-40B4-BE49-F238E27FC236}">
                <a16:creationId xmlns:a16="http://schemas.microsoft.com/office/drawing/2014/main" id="{0B19ED46-E456-F06A-EDC7-65B7BE21C1C7}"/>
              </a:ext>
            </a:extLst>
          </p:cNvPr>
          <p:cNvCxnSpPr/>
          <p:nvPr/>
        </p:nvCxnSpPr>
        <p:spPr>
          <a:xfrm>
            <a:off x="7982856" y="3766456"/>
            <a:ext cx="239485" cy="692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2" name="Conector drept cu săgeată 691">
            <a:extLst>
              <a:ext uri="{FF2B5EF4-FFF2-40B4-BE49-F238E27FC236}">
                <a16:creationId xmlns:a16="http://schemas.microsoft.com/office/drawing/2014/main" id="{B41D6F10-3530-398F-F9D7-43284FB31482}"/>
              </a:ext>
            </a:extLst>
          </p:cNvPr>
          <p:cNvCxnSpPr/>
          <p:nvPr/>
        </p:nvCxnSpPr>
        <p:spPr>
          <a:xfrm>
            <a:off x="7990113" y="3773714"/>
            <a:ext cx="6927" cy="3193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3" name="Conector drept cu săgeată 692">
            <a:extLst>
              <a:ext uri="{FF2B5EF4-FFF2-40B4-BE49-F238E27FC236}">
                <a16:creationId xmlns:a16="http://schemas.microsoft.com/office/drawing/2014/main" id="{5CD143D1-98DE-49AA-7082-A8C63DEDBCDE}"/>
              </a:ext>
            </a:extLst>
          </p:cNvPr>
          <p:cNvCxnSpPr/>
          <p:nvPr/>
        </p:nvCxnSpPr>
        <p:spPr>
          <a:xfrm>
            <a:off x="8011885" y="4078514"/>
            <a:ext cx="2489200" cy="145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4" name="Conector drept cu săgeată 693">
            <a:extLst>
              <a:ext uri="{FF2B5EF4-FFF2-40B4-BE49-F238E27FC236}">
                <a16:creationId xmlns:a16="http://schemas.microsoft.com/office/drawing/2014/main" id="{80237CB1-D8CC-9F52-3E34-8B98B8D55E16}"/>
              </a:ext>
            </a:extLst>
          </p:cNvPr>
          <p:cNvCxnSpPr/>
          <p:nvPr/>
        </p:nvCxnSpPr>
        <p:spPr>
          <a:xfrm>
            <a:off x="8004628" y="4564742"/>
            <a:ext cx="188685" cy="725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5" name="Conector drept cu săgeată 694">
            <a:extLst>
              <a:ext uri="{FF2B5EF4-FFF2-40B4-BE49-F238E27FC236}">
                <a16:creationId xmlns:a16="http://schemas.microsoft.com/office/drawing/2014/main" id="{D0F7CD65-566D-1C9D-5DB1-563852BDF42B}"/>
              </a:ext>
            </a:extLst>
          </p:cNvPr>
          <p:cNvCxnSpPr/>
          <p:nvPr/>
        </p:nvCxnSpPr>
        <p:spPr>
          <a:xfrm>
            <a:off x="8011885" y="4143828"/>
            <a:ext cx="14514" cy="428171"/>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6" name="Conector drept cu săgeată 695">
            <a:extLst>
              <a:ext uri="{FF2B5EF4-FFF2-40B4-BE49-F238E27FC236}">
                <a16:creationId xmlns:a16="http://schemas.microsoft.com/office/drawing/2014/main" id="{5E8E8397-7E1A-40AF-0C27-DBC76BAA3B26}"/>
              </a:ext>
            </a:extLst>
          </p:cNvPr>
          <p:cNvCxnSpPr/>
          <p:nvPr/>
        </p:nvCxnSpPr>
        <p:spPr>
          <a:xfrm>
            <a:off x="8011885" y="4158342"/>
            <a:ext cx="2438400" cy="14514"/>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7" name="Conector drept cu săgeată 696">
            <a:extLst>
              <a:ext uri="{FF2B5EF4-FFF2-40B4-BE49-F238E27FC236}">
                <a16:creationId xmlns:a16="http://schemas.microsoft.com/office/drawing/2014/main" id="{C4228C1F-B300-0EE7-8061-6356BA0A24B4}"/>
              </a:ext>
            </a:extLst>
          </p:cNvPr>
          <p:cNvCxnSpPr/>
          <p:nvPr/>
        </p:nvCxnSpPr>
        <p:spPr>
          <a:xfrm>
            <a:off x="7982856" y="4963885"/>
            <a:ext cx="210457" cy="7257"/>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8" name="Conector drept cu săgeată 697">
            <a:extLst>
              <a:ext uri="{FF2B5EF4-FFF2-40B4-BE49-F238E27FC236}">
                <a16:creationId xmlns:a16="http://schemas.microsoft.com/office/drawing/2014/main" id="{289291F9-694E-409B-29F7-0AA0CB387153}"/>
              </a:ext>
            </a:extLst>
          </p:cNvPr>
          <p:cNvCxnSpPr/>
          <p:nvPr/>
        </p:nvCxnSpPr>
        <p:spPr>
          <a:xfrm>
            <a:off x="8017492" y="4965204"/>
            <a:ext cx="7257" cy="732971"/>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699" name="Conector drept cu săgeată 698">
            <a:extLst>
              <a:ext uri="{FF2B5EF4-FFF2-40B4-BE49-F238E27FC236}">
                <a16:creationId xmlns:a16="http://schemas.microsoft.com/office/drawing/2014/main" id="{27DC0098-667C-8C60-E0B1-874D3743BEC3}"/>
              </a:ext>
            </a:extLst>
          </p:cNvPr>
          <p:cNvCxnSpPr/>
          <p:nvPr/>
        </p:nvCxnSpPr>
        <p:spPr>
          <a:xfrm>
            <a:off x="8026399" y="5682342"/>
            <a:ext cx="2547257" cy="21771"/>
          </a:xfrm>
          <a:prstGeom prst="straightConnector1">
            <a:avLst/>
          </a:prstGeom>
          <a:ln>
            <a:solidFill>
              <a:schemeClr val="accent4"/>
            </a:solidFill>
          </a:ln>
        </p:spPr>
        <p:style>
          <a:lnRef idx="2">
            <a:schemeClr val="accent1"/>
          </a:lnRef>
          <a:fillRef idx="0">
            <a:schemeClr val="accent1"/>
          </a:fillRef>
          <a:effectRef idx="1">
            <a:schemeClr val="accent1"/>
          </a:effectRef>
          <a:fontRef idx="minor">
            <a:schemeClr val="tx1"/>
          </a:fontRef>
        </p:style>
      </p:cxnSp>
      <p:sp>
        <p:nvSpPr>
          <p:cNvPr id="701" name="CasetăText 700">
            <a:extLst>
              <a:ext uri="{FF2B5EF4-FFF2-40B4-BE49-F238E27FC236}">
                <a16:creationId xmlns:a16="http://schemas.microsoft.com/office/drawing/2014/main" id="{531CC84B-B1DD-6732-C059-E6CC31415335}"/>
              </a:ext>
            </a:extLst>
          </p:cNvPr>
          <p:cNvSpPr txBox="1"/>
          <p:nvPr/>
        </p:nvSpPr>
        <p:spPr>
          <a:xfrm>
            <a:off x="10091057" y="1121559"/>
            <a:ext cx="57100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O1</a:t>
            </a:r>
          </a:p>
        </p:txBody>
      </p:sp>
      <p:sp>
        <p:nvSpPr>
          <p:cNvPr id="702" name="CasetăText 701">
            <a:extLst>
              <a:ext uri="{FF2B5EF4-FFF2-40B4-BE49-F238E27FC236}">
                <a16:creationId xmlns:a16="http://schemas.microsoft.com/office/drawing/2014/main" id="{911DB172-27F1-2CF1-3CC2-988C9F1DAC2E}"/>
              </a:ext>
            </a:extLst>
          </p:cNvPr>
          <p:cNvSpPr txBox="1"/>
          <p:nvPr/>
        </p:nvSpPr>
        <p:spPr>
          <a:xfrm>
            <a:off x="10089737" y="1434934"/>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O2</a:t>
            </a:r>
          </a:p>
        </p:txBody>
      </p:sp>
      <p:sp>
        <p:nvSpPr>
          <p:cNvPr id="703" name="CasetăText 702">
            <a:extLst>
              <a:ext uri="{FF2B5EF4-FFF2-40B4-BE49-F238E27FC236}">
                <a16:creationId xmlns:a16="http://schemas.microsoft.com/office/drawing/2014/main" id="{95EF2517-772C-C886-AACF-02E14D786683}"/>
              </a:ext>
            </a:extLst>
          </p:cNvPr>
          <p:cNvSpPr txBox="1"/>
          <p:nvPr/>
        </p:nvSpPr>
        <p:spPr>
          <a:xfrm>
            <a:off x="10089736" y="2023751"/>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O3</a:t>
            </a:r>
          </a:p>
        </p:txBody>
      </p:sp>
      <p:sp>
        <p:nvSpPr>
          <p:cNvPr id="704" name="CasetăText 703">
            <a:extLst>
              <a:ext uri="{FF2B5EF4-FFF2-40B4-BE49-F238E27FC236}">
                <a16:creationId xmlns:a16="http://schemas.microsoft.com/office/drawing/2014/main" id="{8D6A7988-B72E-F2AB-90E7-829722DB14E6}"/>
              </a:ext>
            </a:extLst>
          </p:cNvPr>
          <p:cNvSpPr txBox="1"/>
          <p:nvPr/>
        </p:nvSpPr>
        <p:spPr>
          <a:xfrm>
            <a:off x="10089736" y="2474024"/>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O4</a:t>
            </a:r>
          </a:p>
        </p:txBody>
      </p:sp>
      <p:sp>
        <p:nvSpPr>
          <p:cNvPr id="705" name="CasetăText 704">
            <a:extLst>
              <a:ext uri="{FF2B5EF4-FFF2-40B4-BE49-F238E27FC236}">
                <a16:creationId xmlns:a16="http://schemas.microsoft.com/office/drawing/2014/main" id="{5B62A726-35A4-EBFF-BBED-DCA9A59A3D44}"/>
              </a:ext>
            </a:extLst>
          </p:cNvPr>
          <p:cNvSpPr txBox="1"/>
          <p:nvPr/>
        </p:nvSpPr>
        <p:spPr>
          <a:xfrm>
            <a:off x="10062028" y="2868879"/>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O5</a:t>
            </a:r>
          </a:p>
        </p:txBody>
      </p:sp>
      <p:sp>
        <p:nvSpPr>
          <p:cNvPr id="706" name="CasetăText 705">
            <a:extLst>
              <a:ext uri="{FF2B5EF4-FFF2-40B4-BE49-F238E27FC236}">
                <a16:creationId xmlns:a16="http://schemas.microsoft.com/office/drawing/2014/main" id="{6F09CB12-0477-40D1-9CD1-1628C7FD8BA7}"/>
              </a:ext>
            </a:extLst>
          </p:cNvPr>
          <p:cNvSpPr txBox="1"/>
          <p:nvPr/>
        </p:nvSpPr>
        <p:spPr>
          <a:xfrm>
            <a:off x="10089736" y="3319152"/>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O6</a:t>
            </a:r>
          </a:p>
        </p:txBody>
      </p:sp>
      <p:sp>
        <p:nvSpPr>
          <p:cNvPr id="707" name="CasetăText 706">
            <a:extLst>
              <a:ext uri="{FF2B5EF4-FFF2-40B4-BE49-F238E27FC236}">
                <a16:creationId xmlns:a16="http://schemas.microsoft.com/office/drawing/2014/main" id="{544FC7F2-B368-0A9F-9446-E1CF2E59FA3B}"/>
              </a:ext>
            </a:extLst>
          </p:cNvPr>
          <p:cNvSpPr txBox="1"/>
          <p:nvPr/>
        </p:nvSpPr>
        <p:spPr>
          <a:xfrm>
            <a:off x="10068954" y="3707079"/>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O7</a:t>
            </a:r>
          </a:p>
        </p:txBody>
      </p:sp>
      <p:sp>
        <p:nvSpPr>
          <p:cNvPr id="708" name="CasetăText 707">
            <a:extLst>
              <a:ext uri="{FF2B5EF4-FFF2-40B4-BE49-F238E27FC236}">
                <a16:creationId xmlns:a16="http://schemas.microsoft.com/office/drawing/2014/main" id="{5362B1EB-4E28-2064-75DC-6C7079D5C403}"/>
              </a:ext>
            </a:extLst>
          </p:cNvPr>
          <p:cNvSpPr txBox="1"/>
          <p:nvPr/>
        </p:nvSpPr>
        <p:spPr>
          <a:xfrm>
            <a:off x="10089737" y="3921825"/>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O8</a:t>
            </a:r>
          </a:p>
        </p:txBody>
      </p:sp>
      <p:sp>
        <p:nvSpPr>
          <p:cNvPr id="709" name="CasetăText 708">
            <a:extLst>
              <a:ext uri="{FF2B5EF4-FFF2-40B4-BE49-F238E27FC236}">
                <a16:creationId xmlns:a16="http://schemas.microsoft.com/office/drawing/2014/main" id="{AA519837-347D-AC40-4FC0-D0399905C9AD}"/>
              </a:ext>
            </a:extLst>
          </p:cNvPr>
          <p:cNvSpPr txBox="1"/>
          <p:nvPr/>
        </p:nvSpPr>
        <p:spPr>
          <a:xfrm>
            <a:off x="10062029" y="4531425"/>
            <a:ext cx="53174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O10</a:t>
            </a:r>
          </a:p>
        </p:txBody>
      </p:sp>
      <p:sp>
        <p:nvSpPr>
          <p:cNvPr id="710" name="CasetăText 709">
            <a:extLst>
              <a:ext uri="{FF2B5EF4-FFF2-40B4-BE49-F238E27FC236}">
                <a16:creationId xmlns:a16="http://schemas.microsoft.com/office/drawing/2014/main" id="{97003621-523C-50DA-4CC6-D1F074909007}"/>
              </a:ext>
            </a:extLst>
          </p:cNvPr>
          <p:cNvSpPr txBox="1"/>
          <p:nvPr/>
        </p:nvSpPr>
        <p:spPr>
          <a:xfrm>
            <a:off x="10068955" y="5522024"/>
            <a:ext cx="53174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O12</a:t>
            </a:r>
          </a:p>
        </p:txBody>
      </p:sp>
      <p:sp>
        <p:nvSpPr>
          <p:cNvPr id="711" name="CasetăText 710">
            <a:extLst>
              <a:ext uri="{FF2B5EF4-FFF2-40B4-BE49-F238E27FC236}">
                <a16:creationId xmlns:a16="http://schemas.microsoft.com/office/drawing/2014/main" id="{982DA165-BFEF-430A-3BA1-98DB6B401296}"/>
              </a:ext>
            </a:extLst>
          </p:cNvPr>
          <p:cNvSpPr txBox="1"/>
          <p:nvPr/>
        </p:nvSpPr>
        <p:spPr>
          <a:xfrm>
            <a:off x="10089736" y="4136570"/>
            <a:ext cx="34471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O9</a:t>
            </a:r>
          </a:p>
        </p:txBody>
      </p:sp>
      <p:sp>
        <p:nvSpPr>
          <p:cNvPr id="712" name="CasetăText 711">
            <a:extLst>
              <a:ext uri="{FF2B5EF4-FFF2-40B4-BE49-F238E27FC236}">
                <a16:creationId xmlns:a16="http://schemas.microsoft.com/office/drawing/2014/main" id="{3CACEA2E-F685-BA48-C464-E75D1EFA3E39}"/>
              </a:ext>
            </a:extLst>
          </p:cNvPr>
          <p:cNvSpPr txBox="1"/>
          <p:nvPr/>
        </p:nvSpPr>
        <p:spPr>
          <a:xfrm>
            <a:off x="10068955" y="5113316"/>
            <a:ext cx="50404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sz="800">
                <a:latin typeface="Agency FB" panose="020B0503020202020204" pitchFamily="34" charset="0"/>
              </a:rPr>
              <a:t>O11</a:t>
            </a:r>
          </a:p>
        </p:txBody>
      </p:sp>
      <p:cxnSp>
        <p:nvCxnSpPr>
          <p:cNvPr id="596" name="Straight Connector 298">
            <a:extLst>
              <a:ext uri="{FF2B5EF4-FFF2-40B4-BE49-F238E27FC236}">
                <a16:creationId xmlns:a16="http://schemas.microsoft.com/office/drawing/2014/main" id="{B20C8AE2-5738-6FD1-521E-928C60FD18CA}"/>
              </a:ext>
            </a:extLst>
          </p:cNvPr>
          <p:cNvCxnSpPr>
            <a:cxnSpLocks/>
          </p:cNvCxnSpPr>
          <p:nvPr/>
        </p:nvCxnSpPr>
        <p:spPr>
          <a:xfrm flipH="1">
            <a:off x="7905750" y="2643972"/>
            <a:ext cx="361006"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9" name="Straight Connector 298">
            <a:extLst>
              <a:ext uri="{FF2B5EF4-FFF2-40B4-BE49-F238E27FC236}">
                <a16:creationId xmlns:a16="http://schemas.microsoft.com/office/drawing/2014/main" id="{A8D6B028-1436-2860-5671-80DEF92D6C2C}"/>
              </a:ext>
            </a:extLst>
          </p:cNvPr>
          <p:cNvCxnSpPr>
            <a:cxnSpLocks/>
          </p:cNvCxnSpPr>
          <p:nvPr/>
        </p:nvCxnSpPr>
        <p:spPr>
          <a:xfrm flipH="1">
            <a:off x="7900988" y="3905194"/>
            <a:ext cx="361006"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00" name="Straight Connector 298">
            <a:extLst>
              <a:ext uri="{FF2B5EF4-FFF2-40B4-BE49-F238E27FC236}">
                <a16:creationId xmlns:a16="http://schemas.microsoft.com/office/drawing/2014/main" id="{D9F6B300-5E0C-14AA-F865-63E2A7F21C87}"/>
              </a:ext>
            </a:extLst>
          </p:cNvPr>
          <p:cNvCxnSpPr>
            <a:cxnSpLocks/>
          </p:cNvCxnSpPr>
          <p:nvPr/>
        </p:nvCxnSpPr>
        <p:spPr>
          <a:xfrm flipH="1">
            <a:off x="7896225" y="5126578"/>
            <a:ext cx="361006"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07" name="Straight Connector 40">
            <a:extLst>
              <a:ext uri="{FF2B5EF4-FFF2-40B4-BE49-F238E27FC236}">
                <a16:creationId xmlns:a16="http://schemas.microsoft.com/office/drawing/2014/main" id="{C93F92EF-C1C9-63FC-84CD-751E126D0D24}"/>
              </a:ext>
            </a:extLst>
          </p:cNvPr>
          <p:cNvCxnSpPr>
            <a:cxnSpLocks/>
          </p:cNvCxnSpPr>
          <p:nvPr/>
        </p:nvCxnSpPr>
        <p:spPr>
          <a:xfrm>
            <a:off x="7138151" y="5498222"/>
            <a:ext cx="1769629" cy="21136"/>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09" name="Straight Connector 40">
            <a:extLst>
              <a:ext uri="{FF2B5EF4-FFF2-40B4-BE49-F238E27FC236}">
                <a16:creationId xmlns:a16="http://schemas.microsoft.com/office/drawing/2014/main" id="{1ED92CA0-1D32-E10E-C60F-3CBDBBC74F36}"/>
              </a:ext>
            </a:extLst>
          </p:cNvPr>
          <p:cNvCxnSpPr>
            <a:cxnSpLocks/>
          </p:cNvCxnSpPr>
          <p:nvPr/>
        </p:nvCxnSpPr>
        <p:spPr>
          <a:xfrm>
            <a:off x="8893493" y="1809013"/>
            <a:ext cx="0" cy="3710345"/>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44" name="Straight Connector 40">
            <a:extLst>
              <a:ext uri="{FF2B5EF4-FFF2-40B4-BE49-F238E27FC236}">
                <a16:creationId xmlns:a16="http://schemas.microsoft.com/office/drawing/2014/main" id="{2C93AF6C-7FBE-F386-0C12-FAD00CAF8632}"/>
              </a:ext>
            </a:extLst>
          </p:cNvPr>
          <p:cNvCxnSpPr>
            <a:cxnSpLocks/>
          </p:cNvCxnSpPr>
          <p:nvPr/>
        </p:nvCxnSpPr>
        <p:spPr>
          <a:xfrm>
            <a:off x="8687499" y="4294262"/>
            <a:ext cx="208375"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49" name="Straight Connector 40">
            <a:extLst>
              <a:ext uri="{FF2B5EF4-FFF2-40B4-BE49-F238E27FC236}">
                <a16:creationId xmlns:a16="http://schemas.microsoft.com/office/drawing/2014/main" id="{29396D68-18D8-7587-81D2-61E9C271102D}"/>
              </a:ext>
            </a:extLst>
          </p:cNvPr>
          <p:cNvCxnSpPr>
            <a:cxnSpLocks/>
          </p:cNvCxnSpPr>
          <p:nvPr/>
        </p:nvCxnSpPr>
        <p:spPr>
          <a:xfrm>
            <a:off x="8708930" y="3081646"/>
            <a:ext cx="189801"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00" name="Straight Connector 40">
            <a:extLst>
              <a:ext uri="{FF2B5EF4-FFF2-40B4-BE49-F238E27FC236}">
                <a16:creationId xmlns:a16="http://schemas.microsoft.com/office/drawing/2014/main" id="{310BB1B5-FA91-C9A1-2E75-252B48B0B42A}"/>
              </a:ext>
            </a:extLst>
          </p:cNvPr>
          <p:cNvCxnSpPr>
            <a:cxnSpLocks/>
          </p:cNvCxnSpPr>
          <p:nvPr/>
        </p:nvCxnSpPr>
        <p:spPr>
          <a:xfrm>
            <a:off x="8735124" y="1819083"/>
            <a:ext cx="158845" cy="0"/>
          </a:xfrm>
          <a:prstGeom prst="line">
            <a:avLst/>
          </a:prstGeom>
          <a:ln w="127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0892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A9DDD45-9E49-C70E-CAF1-1C200BB8D0F9}"/>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ircuit board with lines and dots">
            <a:extLst>
              <a:ext uri="{FF2B5EF4-FFF2-40B4-BE49-F238E27FC236}">
                <a16:creationId xmlns:a16="http://schemas.microsoft.com/office/drawing/2014/main" id="{04D078B4-E842-4844-3E28-BD57B566176D}"/>
              </a:ext>
            </a:extLst>
          </p:cNvPr>
          <p:cNvPicPr>
            <a:picLocks noChangeAspect="1"/>
          </p:cNvPicPr>
          <p:nvPr/>
        </p:nvPicPr>
        <p:blipFill>
          <a:blip r:embed="rId2">
            <a:extLst>
              <a:ext uri="{28A0092B-C50C-407E-A947-70E740481C1C}">
                <a14:useLocalDpi xmlns:a14="http://schemas.microsoft.com/office/drawing/2010/main" val="0"/>
              </a:ext>
            </a:extLst>
          </a:blip>
          <a:srcRect r="4120" b="-1"/>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2C7315-7971-8346-CCA4-1D5405599E3B}"/>
              </a:ext>
            </a:extLst>
          </p:cNvPr>
          <p:cNvSpPr>
            <a:spLocks noGrp="1"/>
          </p:cNvSpPr>
          <p:nvPr>
            <p:ph type="title"/>
          </p:nvPr>
        </p:nvSpPr>
        <p:spPr>
          <a:xfrm>
            <a:off x="838200" y="365125"/>
            <a:ext cx="3822189" cy="1899912"/>
          </a:xfrm>
        </p:spPr>
        <p:txBody>
          <a:bodyPr>
            <a:normAutofit/>
          </a:bodyPr>
          <a:lstStyle/>
          <a:p>
            <a:r>
              <a:rPr lang="ro-RO" sz="4000">
                <a:latin typeface="Agency FB" panose="020B0503020202020204" pitchFamily="34" charset="0"/>
              </a:rPr>
              <a:t>Continutul proiectului</a:t>
            </a:r>
            <a:r>
              <a:rPr lang="en-US" sz="4000">
                <a:latin typeface="Agency FB" panose="020B0503020202020204" pitchFamily="34" charset="0"/>
              </a:rPr>
              <a:t>:</a:t>
            </a:r>
            <a:endParaRPr lang="en-150" sz="4000">
              <a:latin typeface="Agency FB" panose="020B0503020202020204" pitchFamily="34" charset="0"/>
            </a:endParaRPr>
          </a:p>
        </p:txBody>
      </p:sp>
      <p:sp>
        <p:nvSpPr>
          <p:cNvPr id="3" name="Content Placeholder 2">
            <a:extLst>
              <a:ext uri="{FF2B5EF4-FFF2-40B4-BE49-F238E27FC236}">
                <a16:creationId xmlns:a16="http://schemas.microsoft.com/office/drawing/2014/main" id="{8FB3478E-EEEB-B904-80BB-EA1D288AA73E}"/>
              </a:ext>
            </a:extLst>
          </p:cNvPr>
          <p:cNvSpPr>
            <a:spLocks noGrp="1"/>
          </p:cNvSpPr>
          <p:nvPr>
            <p:ph idx="1"/>
          </p:nvPr>
        </p:nvSpPr>
        <p:spPr>
          <a:xfrm>
            <a:off x="838200" y="2434201"/>
            <a:ext cx="3822189" cy="3742762"/>
          </a:xfrm>
        </p:spPr>
        <p:txBody>
          <a:bodyPr>
            <a:normAutofit/>
          </a:bodyPr>
          <a:lstStyle/>
          <a:p>
            <a:r>
              <a:rPr lang="en-US" sz="2000" noProof="1">
                <a:latin typeface="Agency FB" panose="020B0503020202020204" pitchFamily="34" charset="0"/>
              </a:rPr>
              <a:t>1. Tema proiectului</a:t>
            </a:r>
          </a:p>
          <a:p>
            <a:r>
              <a:rPr lang="en-US" sz="2000" noProof="1">
                <a:latin typeface="Agency FB" panose="020B0503020202020204" pitchFamily="34" charset="0"/>
              </a:rPr>
              <a:t>2. Modul de implementare</a:t>
            </a:r>
          </a:p>
          <a:p>
            <a:r>
              <a:rPr lang="en-US" sz="2000" noProof="1">
                <a:latin typeface="Agency FB" panose="020B0503020202020204" pitchFamily="34" charset="0"/>
              </a:rPr>
              <a:t>3. Descrierea functionalitatii automatului</a:t>
            </a:r>
          </a:p>
          <a:p>
            <a:r>
              <a:rPr lang="en-US" sz="2000" noProof="1">
                <a:latin typeface="Agency FB" panose="020B0503020202020204" pitchFamily="34" charset="0"/>
              </a:rPr>
              <a:t>4. Schema bloc</a:t>
            </a:r>
          </a:p>
          <a:p>
            <a:r>
              <a:rPr lang="en-US" sz="2000" noProof="1">
                <a:latin typeface="Agency FB" panose="020B0503020202020204" pitchFamily="34" charset="0"/>
              </a:rPr>
              <a:t>5.  Explicarea functionalitatii</a:t>
            </a:r>
          </a:p>
          <a:p>
            <a:r>
              <a:rPr lang="en-US" sz="2000" noProof="1">
                <a:latin typeface="Agency FB" panose="020B0503020202020204" pitchFamily="34" charset="0"/>
              </a:rPr>
              <a:t>6. Organigrama</a:t>
            </a:r>
          </a:p>
          <a:p>
            <a:r>
              <a:rPr lang="en-US" sz="2000" noProof="1">
                <a:latin typeface="Agency FB" panose="020B0503020202020204" pitchFamily="34" charset="0"/>
              </a:rPr>
              <a:t>7.  Calculul lungimii microinstructiunii</a:t>
            </a:r>
          </a:p>
          <a:p>
            <a:r>
              <a:rPr lang="en-US" sz="2000" noProof="1">
                <a:latin typeface="Agency FB" panose="020B0503020202020204" pitchFamily="34" charset="0"/>
              </a:rPr>
              <a:t>8. Componente utilizate</a:t>
            </a:r>
          </a:p>
          <a:p>
            <a:r>
              <a:rPr lang="en-US" sz="2000" noProof="1">
                <a:latin typeface="Agency FB" panose="020B0503020202020204" pitchFamily="34" charset="0"/>
              </a:rPr>
              <a:t>9.  Continutul memoriei de microprogram</a:t>
            </a:r>
          </a:p>
        </p:txBody>
      </p:sp>
    </p:spTree>
    <p:extLst>
      <p:ext uri="{BB962C8B-B14F-4D97-AF65-F5344CB8AC3E}">
        <p14:creationId xmlns:p14="http://schemas.microsoft.com/office/powerpoint/2010/main" val="15281757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116E64D-2E17-109A-1DB3-E808D4099D66}"/>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ircuit board with lines and dots">
            <a:extLst>
              <a:ext uri="{FF2B5EF4-FFF2-40B4-BE49-F238E27FC236}">
                <a16:creationId xmlns:a16="http://schemas.microsoft.com/office/drawing/2014/main" id="{EB02EAE0-6B48-C6E8-57D1-9D9202E1D2D7}"/>
              </a:ext>
            </a:extLst>
          </p:cNvPr>
          <p:cNvPicPr>
            <a:picLocks noChangeAspect="1"/>
          </p:cNvPicPr>
          <p:nvPr/>
        </p:nvPicPr>
        <p:blipFill>
          <a:blip r:embed="rId2">
            <a:extLst>
              <a:ext uri="{28A0092B-C50C-407E-A947-70E740481C1C}">
                <a14:useLocalDpi xmlns:a14="http://schemas.microsoft.com/office/drawing/2010/main" val="0"/>
              </a:ext>
            </a:extLst>
          </a:blip>
          <a:srcRect r="4120" b="-1"/>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6F97C4EB-4DC8-73DB-393F-80A691BAFE1B}"/>
              </a:ext>
            </a:extLst>
          </p:cNvPr>
          <p:cNvSpPr>
            <a:spLocks noGrp="1"/>
          </p:cNvSpPr>
          <p:nvPr>
            <p:ph type="title"/>
          </p:nvPr>
        </p:nvSpPr>
        <p:spPr>
          <a:xfrm>
            <a:off x="838200" y="365125"/>
            <a:ext cx="3867150" cy="1325563"/>
          </a:xfrm>
        </p:spPr>
        <p:txBody>
          <a:bodyPr/>
          <a:lstStyle/>
          <a:p>
            <a:r>
              <a:rPr lang="en-US">
                <a:latin typeface="Agency FB" panose="020B0503020202020204" pitchFamily="34" charset="0"/>
              </a:rPr>
              <a:t>Tema proiectului</a:t>
            </a:r>
            <a:endParaRPr lang="en-150">
              <a:latin typeface="Agency FB" panose="020B0503020202020204" pitchFamily="34" charset="0"/>
            </a:endParaRPr>
          </a:p>
        </p:txBody>
      </p:sp>
      <p:sp>
        <p:nvSpPr>
          <p:cNvPr id="10" name="TextBox 9">
            <a:extLst>
              <a:ext uri="{FF2B5EF4-FFF2-40B4-BE49-F238E27FC236}">
                <a16:creationId xmlns:a16="http://schemas.microsoft.com/office/drawing/2014/main" id="{C89D9241-5B4F-D233-4E6D-588B3F5894B7}"/>
              </a:ext>
            </a:extLst>
          </p:cNvPr>
          <p:cNvSpPr txBox="1"/>
          <p:nvPr/>
        </p:nvSpPr>
        <p:spPr>
          <a:xfrm>
            <a:off x="657223" y="1566655"/>
            <a:ext cx="3867150" cy="3205370"/>
          </a:xfrm>
          <a:prstGeom prst="rect">
            <a:avLst/>
          </a:prstGeom>
          <a:noFill/>
        </p:spPr>
        <p:txBody>
          <a:bodyPr wrap="square">
            <a:spAutoFit/>
          </a:bodyPr>
          <a:lstStyle/>
          <a:p>
            <a:r>
              <a:rPr lang="en-US">
                <a:latin typeface="Agency FB" panose="020B0503020202020204" pitchFamily="34" charset="0"/>
              </a:rPr>
              <a:t>Proiectul constă în dezvoltarea unui automat de shaorma turcească, oferind clienților o soluție rapidă pentru a-și prepara produsul preferat. Automatizarea va permite alegerea între două opțiuni: „cu de toate, șefule” sau personalizată, lăsând clientul să decidă dacă dorește ca shaorma să fie picantă (cu un sos specific) și să aleagă dintre cele două sortimente de leguminoase disponibile. Astfel, automatul va oferi o experiență flexibilă și rapidă, adaptată preferințelor fiecărui client.</a:t>
            </a:r>
          </a:p>
        </p:txBody>
      </p:sp>
    </p:spTree>
    <p:extLst>
      <p:ext uri="{BB962C8B-B14F-4D97-AF65-F5344CB8AC3E}">
        <p14:creationId xmlns:p14="http://schemas.microsoft.com/office/powerpoint/2010/main" val="218311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79E61A5-EDBE-3061-21F7-B9698603C122}"/>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ircuit board with lines and dots">
            <a:extLst>
              <a:ext uri="{FF2B5EF4-FFF2-40B4-BE49-F238E27FC236}">
                <a16:creationId xmlns:a16="http://schemas.microsoft.com/office/drawing/2014/main" id="{6CB8C5DF-A9FE-29F6-7EB0-6FF9200E1B3B}"/>
              </a:ext>
            </a:extLst>
          </p:cNvPr>
          <p:cNvPicPr>
            <a:picLocks noChangeAspect="1"/>
          </p:cNvPicPr>
          <p:nvPr/>
        </p:nvPicPr>
        <p:blipFill>
          <a:blip r:embed="rId2">
            <a:extLst>
              <a:ext uri="{28A0092B-C50C-407E-A947-70E740481C1C}">
                <a14:useLocalDpi xmlns:a14="http://schemas.microsoft.com/office/drawing/2010/main" val="0"/>
              </a:ext>
            </a:extLst>
          </a:blip>
          <a:srcRect r="4120" b="-1"/>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2D1B67C-93FC-F226-938C-4B3AE0329870}"/>
              </a:ext>
            </a:extLst>
          </p:cNvPr>
          <p:cNvSpPr>
            <a:spLocks noGrp="1"/>
          </p:cNvSpPr>
          <p:nvPr>
            <p:ph type="title"/>
          </p:nvPr>
        </p:nvSpPr>
        <p:spPr>
          <a:xfrm>
            <a:off x="149353" y="333846"/>
            <a:ext cx="9404723" cy="932979"/>
          </a:xfrm>
        </p:spPr>
        <p:txBody>
          <a:bodyPr/>
          <a:lstStyle/>
          <a:p>
            <a:r>
              <a:rPr lang="en-US">
                <a:latin typeface="Agency FB" panose="020B0503020202020204" pitchFamily="34" charset="0"/>
              </a:rPr>
              <a:t>Descrierea functionalitaii</a:t>
            </a:r>
            <a:endParaRPr lang="en-150">
              <a:latin typeface="Agency FB" panose="020B0503020202020204" pitchFamily="34" charset="0"/>
            </a:endParaRPr>
          </a:p>
        </p:txBody>
      </p:sp>
      <p:sp>
        <p:nvSpPr>
          <p:cNvPr id="10" name="TextBox 9">
            <a:extLst>
              <a:ext uri="{FF2B5EF4-FFF2-40B4-BE49-F238E27FC236}">
                <a16:creationId xmlns:a16="http://schemas.microsoft.com/office/drawing/2014/main" id="{BEA786C1-DB92-CB6A-448E-4609046E7F5B}"/>
              </a:ext>
            </a:extLst>
          </p:cNvPr>
          <p:cNvSpPr txBox="1"/>
          <p:nvPr/>
        </p:nvSpPr>
        <p:spPr>
          <a:xfrm>
            <a:off x="82296" y="1152983"/>
            <a:ext cx="11960351" cy="3970318"/>
          </a:xfrm>
          <a:prstGeom prst="rect">
            <a:avLst/>
          </a:prstGeom>
          <a:solidFill>
            <a:schemeClr val="bg1">
              <a:alpha val="70000"/>
            </a:schemeClr>
          </a:solidFill>
        </p:spPr>
        <p:txBody>
          <a:bodyPr wrap="square">
            <a:spAutoFit/>
          </a:bodyPr>
          <a:lstStyle/>
          <a:p>
            <a:r>
              <a:rPr lang="en-US">
                <a:latin typeface="Agency FB" panose="020B0503020202020204" pitchFamily="34" charset="0"/>
              </a:rPr>
              <a:t>Aparatul pentru prepararea shaormei oferă o experiență completă și personalizată, ghidând utilizatorul printr-un proces detaliat de selecție a ingredientelor și condimentelor, pentru a obține un preparat perfect adaptat gusturilor sale. După activarea aparatului prin butonul </a:t>
            </a:r>
            <a:r>
              <a:rPr lang="en-US" b="1">
                <a:latin typeface="Agency FB" panose="020B0503020202020204" pitchFamily="34" charset="0"/>
              </a:rPr>
              <a:t>START</a:t>
            </a:r>
            <a:r>
              <a:rPr lang="en-US">
                <a:latin typeface="Agency FB" panose="020B0503020202020204" pitchFamily="34" charset="0"/>
              </a:rPr>
              <a:t>, utilizatorul este introdus într-un flux interactiv, unde poate alege de la opțiunile de bază până la cele mai fine detalii ale preparatului. În prima etapă, se întreabă dacă utilizatorul dorește să adauge </a:t>
            </a:r>
            <a:r>
              <a:rPr lang="en-US" b="1">
                <a:latin typeface="Agency FB" panose="020B0503020202020204" pitchFamily="34" charset="0"/>
              </a:rPr>
              <a:t>figuri</a:t>
            </a:r>
            <a:r>
              <a:rPr lang="en-US">
                <a:latin typeface="Agency FB" panose="020B0503020202020204" pitchFamily="34" charset="0"/>
              </a:rPr>
              <a:t>, opțiune care poate adăuga un plus de originalitate și gust preparatului. Apoi, aparatul întreabă dacă preferă un preparat </a:t>
            </a:r>
            <a:r>
              <a:rPr lang="en-US" b="1">
                <a:latin typeface="Agency FB" panose="020B0503020202020204" pitchFamily="34" charset="0"/>
              </a:rPr>
              <a:t>picant</a:t>
            </a:r>
            <a:r>
              <a:rPr lang="en-US">
                <a:latin typeface="Agency FB" panose="020B0503020202020204" pitchFamily="34" charset="0"/>
              </a:rPr>
              <a:t>, iar dacă da, se oferă opțiuni pentru adăugarea de </a:t>
            </a:r>
            <a:r>
              <a:rPr lang="en-US" b="1">
                <a:latin typeface="Agency FB" panose="020B0503020202020204" pitchFamily="34" charset="0"/>
              </a:rPr>
              <a:t>maioneză picantă</a:t>
            </a:r>
            <a:r>
              <a:rPr lang="en-US">
                <a:latin typeface="Agency FB" panose="020B0503020202020204" pitchFamily="34" charset="0"/>
              </a:rPr>
              <a:t> sau </a:t>
            </a:r>
            <a:r>
              <a:rPr lang="en-US" b="1">
                <a:latin typeface="Agency FB" panose="020B0503020202020204" pitchFamily="34" charset="0"/>
              </a:rPr>
              <a:t>ketchup picant</a:t>
            </a:r>
            <a:r>
              <a:rPr lang="en-US">
                <a:latin typeface="Agency FB" panose="020B0503020202020204" pitchFamily="34" charset="0"/>
              </a:rPr>
              <a:t>, permițând astfel un control total asupra nivelului de iuteală al preparatului.</a:t>
            </a:r>
          </a:p>
          <a:p>
            <a:r>
              <a:rPr lang="en-US">
                <a:latin typeface="Agency FB" panose="020B0503020202020204" pitchFamily="34" charset="0"/>
              </a:rPr>
              <a:t>Continuând cu selecția de sosuri, utilizatorul poate opta pentru o gamă variată de combinații, inclusiv sosuri clasice, dar și variante mai inovative, cum ar fi </a:t>
            </a:r>
            <a:r>
              <a:rPr lang="en-US" b="1">
                <a:latin typeface="Agency FB" panose="020B0503020202020204" pitchFamily="34" charset="0"/>
              </a:rPr>
              <a:t>maioneza picantă</a:t>
            </a:r>
            <a:r>
              <a:rPr lang="en-US">
                <a:latin typeface="Agency FB" panose="020B0503020202020204" pitchFamily="34" charset="0"/>
              </a:rPr>
              <a:t> (S6) sau o variantă </a:t>
            </a:r>
            <a:r>
              <a:rPr lang="en-US" b="1">
                <a:latin typeface="Agency FB" panose="020B0503020202020204" pitchFamily="34" charset="0"/>
              </a:rPr>
              <a:t>dulce-acrișor</a:t>
            </a:r>
            <a:r>
              <a:rPr lang="en-US">
                <a:latin typeface="Agency FB" panose="020B0503020202020204" pitchFamily="34" charset="0"/>
              </a:rPr>
              <a:t>, pentru cei care preferă un contrast de gusturi. Aparatul permite selecția legumelor preferate, oferind opțiuni precum </a:t>
            </a:r>
            <a:r>
              <a:rPr lang="en-US" b="1">
                <a:latin typeface="Agency FB" panose="020B0503020202020204" pitchFamily="34" charset="0"/>
              </a:rPr>
              <a:t>varza roșie, ceapa și roșiile</a:t>
            </a:r>
            <a:r>
              <a:rPr lang="en-US">
                <a:latin typeface="Agency FB" panose="020B0503020202020204" pitchFamily="34" charset="0"/>
              </a:rPr>
              <a:t>, ideale pentru un gust tradițional, sau un amestec proaspăt de </a:t>
            </a:r>
            <a:r>
              <a:rPr lang="en-US" b="1">
                <a:latin typeface="Agency FB" panose="020B0503020202020204" pitchFamily="34" charset="0"/>
              </a:rPr>
              <a:t>salată, castraveți murați și roșii</a:t>
            </a:r>
            <a:r>
              <a:rPr lang="en-US">
                <a:latin typeface="Agency FB" panose="020B0503020202020204" pitchFamily="34" charset="0"/>
              </a:rPr>
              <a:t> pentru o variantă mai ușoară și răcoritoare. Fiecare alegere este validată pas cu pas, iar utilizatorul este întrebat periodic dacă a ales corect ingredientele, pentru a se asigura că toate opțiunile sunt conforme dorințelor sale.</a:t>
            </a:r>
          </a:p>
          <a:p>
            <a:r>
              <a:rPr lang="en-US">
                <a:latin typeface="Agency FB" panose="020B0503020202020204" pitchFamily="34" charset="0"/>
              </a:rPr>
              <a:t>La final, după ce toate ingredientele și sosurile au fost selectate și confirmate, procesul se încheie cu un mesaj de </a:t>
            </a:r>
            <a:r>
              <a:rPr lang="en-US" b="1">
                <a:latin typeface="Agency FB" panose="020B0503020202020204" pitchFamily="34" charset="0"/>
              </a:rPr>
              <a:t>PREPARATUL ESTE GATA</a:t>
            </a:r>
            <a:r>
              <a:rPr lang="en-US">
                <a:latin typeface="Agency FB" panose="020B0503020202020204" pitchFamily="34" charset="0"/>
              </a:rPr>
              <a:t>, semnalând că shaorma este complet personalizată și gata de servire. Aparatul este astfel extrem de flexibil, oferind posibilitatea de a personaliza preparatul în funcție de preferințele individuale, de la nivelul de condimentare până la combinațiile de legume și sosuri, asigurând un preparat delicios, care răspunde perfect gusturilor fiecărui utilizator.</a:t>
            </a:r>
          </a:p>
        </p:txBody>
      </p:sp>
    </p:spTree>
    <p:extLst>
      <p:ext uri="{BB962C8B-B14F-4D97-AF65-F5344CB8AC3E}">
        <p14:creationId xmlns:p14="http://schemas.microsoft.com/office/powerpoint/2010/main" val="16015135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2F5DAAC-6ECC-1308-E2DD-03CE2013F4C4}"/>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ircuit board with lines and dots">
            <a:extLst>
              <a:ext uri="{FF2B5EF4-FFF2-40B4-BE49-F238E27FC236}">
                <a16:creationId xmlns:a16="http://schemas.microsoft.com/office/drawing/2014/main" id="{4C149C42-76F0-8C25-E8EB-C9CC2FCAB29B}"/>
              </a:ext>
            </a:extLst>
          </p:cNvPr>
          <p:cNvPicPr>
            <a:picLocks noChangeAspect="1"/>
          </p:cNvPicPr>
          <p:nvPr/>
        </p:nvPicPr>
        <p:blipFill>
          <a:blip r:embed="rId2">
            <a:extLst>
              <a:ext uri="{28A0092B-C50C-407E-A947-70E740481C1C}">
                <a14:useLocalDpi xmlns:a14="http://schemas.microsoft.com/office/drawing/2010/main" val="0"/>
              </a:ext>
            </a:extLst>
          </a:blip>
          <a:srcRect r="4120" b="-1"/>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FD8EF7F4-FE97-0A81-F5E7-A90CDDE7188B}"/>
              </a:ext>
            </a:extLst>
          </p:cNvPr>
          <p:cNvSpPr>
            <a:spLocks noGrp="1"/>
          </p:cNvSpPr>
          <p:nvPr>
            <p:ph type="title"/>
          </p:nvPr>
        </p:nvSpPr>
        <p:spPr>
          <a:xfrm>
            <a:off x="783293" y="146050"/>
            <a:ext cx="10515600" cy="1325563"/>
          </a:xfrm>
        </p:spPr>
        <p:txBody>
          <a:bodyPr/>
          <a:lstStyle/>
          <a:p>
            <a:r>
              <a:rPr lang="en-US">
                <a:latin typeface="Agency FB" panose="020B0503020202020204" pitchFamily="34" charset="0"/>
              </a:rPr>
              <a:t>Stari</a:t>
            </a:r>
            <a:endParaRPr lang="en-150">
              <a:latin typeface="Agency FB" panose="020B0503020202020204" pitchFamily="34" charset="0"/>
            </a:endParaRPr>
          </a:p>
        </p:txBody>
      </p:sp>
      <p:sp>
        <p:nvSpPr>
          <p:cNvPr id="14" name="TextBox 13">
            <a:extLst>
              <a:ext uri="{FF2B5EF4-FFF2-40B4-BE49-F238E27FC236}">
                <a16:creationId xmlns:a16="http://schemas.microsoft.com/office/drawing/2014/main" id="{29E3805E-F66F-E59B-4343-5D51DC90B7DD}"/>
              </a:ext>
            </a:extLst>
          </p:cNvPr>
          <p:cNvSpPr txBox="1"/>
          <p:nvPr/>
        </p:nvSpPr>
        <p:spPr>
          <a:xfrm>
            <a:off x="646111" y="1152983"/>
            <a:ext cx="5934456" cy="3970318"/>
          </a:xfrm>
          <a:prstGeom prst="rect">
            <a:avLst/>
          </a:prstGeom>
          <a:noFill/>
        </p:spPr>
        <p:txBody>
          <a:bodyPr wrap="square" rtlCol="0">
            <a:spAutoFit/>
          </a:bodyPr>
          <a:lstStyle/>
          <a:p>
            <a:pPr marL="285750" indent="-285750">
              <a:buFont typeface="Arial" panose="020B0604020202020204" pitchFamily="34" charset="0"/>
              <a:buChar char="•"/>
            </a:pPr>
            <a:r>
              <a:rPr lang="en-US">
                <a:latin typeface="Agency FB" panose="020B0503020202020204" pitchFamily="34" charset="0"/>
              </a:rPr>
              <a:t>S0 = START</a:t>
            </a:r>
          </a:p>
          <a:p>
            <a:pPr marL="285750" indent="-285750">
              <a:buFont typeface="Arial" panose="020B0604020202020204" pitchFamily="34" charset="0"/>
              <a:buChar char="•"/>
            </a:pPr>
            <a:r>
              <a:rPr lang="en-US">
                <a:latin typeface="Agency FB" panose="020B0503020202020204" pitchFamily="34" charset="0"/>
              </a:rPr>
              <a:t>S1 = START</a:t>
            </a:r>
          </a:p>
          <a:p>
            <a:pPr marL="285750" indent="-285750">
              <a:buFont typeface="Arial" panose="020B0604020202020204" pitchFamily="34" charset="0"/>
              <a:buChar char="•"/>
            </a:pPr>
            <a:r>
              <a:rPr lang="en-US">
                <a:latin typeface="Agency FB" panose="020B0503020202020204" pitchFamily="34" charset="0"/>
              </a:rPr>
              <a:t>S2 = FIGURI</a:t>
            </a:r>
          </a:p>
          <a:p>
            <a:pPr marL="285750" indent="-285750">
              <a:buFont typeface="Arial" panose="020B0604020202020204" pitchFamily="34" charset="0"/>
              <a:buChar char="•"/>
            </a:pPr>
            <a:r>
              <a:rPr lang="en-US">
                <a:latin typeface="Agency FB" panose="020B0503020202020204" pitchFamily="34" charset="0"/>
              </a:rPr>
              <a:t>S3 = FIGURI</a:t>
            </a:r>
          </a:p>
          <a:p>
            <a:pPr marL="285750" indent="-285750">
              <a:buFont typeface="Arial" panose="020B0604020202020204" pitchFamily="34" charset="0"/>
              <a:buChar char="•"/>
            </a:pPr>
            <a:r>
              <a:rPr lang="en-US">
                <a:latin typeface="Agency FB" panose="020B0503020202020204" pitchFamily="34" charset="0"/>
              </a:rPr>
              <a:t>S4 = PICANTA</a:t>
            </a:r>
          </a:p>
          <a:p>
            <a:pPr marL="285750" indent="-285750">
              <a:buFont typeface="Arial" panose="020B0604020202020204" pitchFamily="34" charset="0"/>
              <a:buChar char="•"/>
            </a:pPr>
            <a:r>
              <a:rPr lang="en-US">
                <a:latin typeface="Agency FB" panose="020B0503020202020204" pitchFamily="34" charset="0"/>
              </a:rPr>
              <a:t>S5 = PICANTA</a:t>
            </a:r>
          </a:p>
          <a:p>
            <a:pPr marL="285750" indent="-285750">
              <a:buFont typeface="Arial" panose="020B0604020202020204" pitchFamily="34" charset="0"/>
              <a:buChar char="•"/>
            </a:pPr>
            <a:r>
              <a:rPr lang="en-US">
                <a:latin typeface="Agency FB" panose="020B0503020202020204" pitchFamily="34" charset="0"/>
              </a:rPr>
              <a:t>S6 = MAIONEZA PICANTA</a:t>
            </a:r>
          </a:p>
          <a:p>
            <a:pPr marL="285750" indent="-285750">
              <a:buFont typeface="Arial" panose="020B0604020202020204" pitchFamily="34" charset="0"/>
              <a:buChar char="•"/>
            </a:pPr>
            <a:r>
              <a:rPr lang="en-US">
                <a:latin typeface="Agency FB" panose="020B0503020202020204" pitchFamily="34" charset="0"/>
              </a:rPr>
              <a:t>S7 = SOS ALES</a:t>
            </a:r>
          </a:p>
          <a:p>
            <a:pPr marL="285750" indent="-285750">
              <a:buFont typeface="Arial" panose="020B0604020202020204" pitchFamily="34" charset="0"/>
              <a:buChar char="•"/>
            </a:pPr>
            <a:r>
              <a:rPr lang="en-US">
                <a:latin typeface="Agency FB" panose="020B0503020202020204" pitchFamily="34" charset="0"/>
              </a:rPr>
              <a:t>S8 =  SOS ALES</a:t>
            </a:r>
          </a:p>
          <a:p>
            <a:pPr marL="285750" indent="-285750">
              <a:buFont typeface="Arial" panose="020B0604020202020204" pitchFamily="34" charset="0"/>
              <a:buChar char="•"/>
            </a:pPr>
            <a:r>
              <a:rPr lang="en-US">
                <a:latin typeface="Agency FB" panose="020B0503020202020204" pitchFamily="34" charset="0"/>
              </a:rPr>
              <a:t>S9 = VARZA ROSIE + CEAPA + ROSII</a:t>
            </a:r>
          </a:p>
          <a:p>
            <a:pPr marL="285750" indent="-285750">
              <a:buFont typeface="Arial" panose="020B0604020202020204" pitchFamily="34" charset="0"/>
              <a:buChar char="•"/>
            </a:pPr>
            <a:r>
              <a:rPr lang="en-US">
                <a:latin typeface="Agency FB" panose="020B0503020202020204" pitchFamily="34" charset="0"/>
              </a:rPr>
              <a:t>S10 = SORTIMENT ALES</a:t>
            </a:r>
          </a:p>
          <a:p>
            <a:pPr marL="285750" indent="-285750">
              <a:buFont typeface="Arial" panose="020B0604020202020204" pitchFamily="34" charset="0"/>
              <a:buChar char="•"/>
            </a:pPr>
            <a:r>
              <a:rPr lang="en-US">
                <a:latin typeface="Agency FB" panose="020B0503020202020204" pitchFamily="34" charset="0"/>
              </a:rPr>
              <a:t>S11 = FINAL</a:t>
            </a:r>
          </a:p>
          <a:p>
            <a:pPr marL="285750" indent="-285750">
              <a:buFont typeface="Arial" panose="020B0604020202020204" pitchFamily="34" charset="0"/>
              <a:buChar char="•"/>
            </a:pPr>
            <a:r>
              <a:rPr lang="en-US">
                <a:latin typeface="Agency FB" panose="020B0503020202020204" pitchFamily="34" charset="0"/>
              </a:rPr>
              <a:t>S12 = -</a:t>
            </a:r>
          </a:p>
          <a:p>
            <a:pPr marL="285750" indent="-285750">
              <a:buFont typeface="Arial" panose="020B0604020202020204" pitchFamily="34" charset="0"/>
              <a:buChar char="•"/>
            </a:pPr>
            <a:r>
              <a:rPr lang="en-US">
                <a:latin typeface="Agency FB" panose="020B0503020202020204" pitchFamily="34" charset="0"/>
              </a:rPr>
              <a:t>S13 = NEPICANTA</a:t>
            </a:r>
          </a:p>
        </p:txBody>
      </p:sp>
      <p:sp>
        <p:nvSpPr>
          <p:cNvPr id="16" name="TextBox 15">
            <a:extLst>
              <a:ext uri="{FF2B5EF4-FFF2-40B4-BE49-F238E27FC236}">
                <a16:creationId xmlns:a16="http://schemas.microsoft.com/office/drawing/2014/main" id="{22F6DEA8-241A-1CBE-D768-1EDCAFA96A94}"/>
              </a:ext>
            </a:extLst>
          </p:cNvPr>
          <p:cNvSpPr txBox="1"/>
          <p:nvPr/>
        </p:nvSpPr>
        <p:spPr>
          <a:xfrm>
            <a:off x="3815093" y="1153441"/>
            <a:ext cx="6094476" cy="3693319"/>
          </a:xfrm>
          <a:prstGeom prst="rect">
            <a:avLst/>
          </a:prstGeom>
          <a:noFill/>
        </p:spPr>
        <p:txBody>
          <a:bodyPr wrap="square">
            <a:spAutoFit/>
          </a:bodyPr>
          <a:lstStyle/>
          <a:p>
            <a:pPr marL="285750" indent="-285750">
              <a:buFont typeface="Arial" panose="020B0604020202020204" pitchFamily="34" charset="0"/>
              <a:buChar char="•"/>
            </a:pPr>
            <a:r>
              <a:rPr lang="en-US">
                <a:latin typeface="Agency FB" panose="020B0503020202020204" pitchFamily="34" charset="0"/>
              </a:rPr>
              <a:t>S14 = NEPICANTA</a:t>
            </a:r>
          </a:p>
          <a:p>
            <a:pPr marL="285750" indent="-285750">
              <a:buFont typeface="Arial" panose="020B0604020202020204" pitchFamily="34" charset="0"/>
              <a:buChar char="•"/>
            </a:pPr>
            <a:r>
              <a:rPr lang="en-US">
                <a:latin typeface="Agency FB" panose="020B0503020202020204" pitchFamily="34" charset="0"/>
              </a:rPr>
              <a:t>S15 = DULCE-ACRISOR</a:t>
            </a:r>
          </a:p>
          <a:p>
            <a:pPr marL="285750" indent="-285750">
              <a:buFont typeface="Arial" panose="020B0604020202020204" pitchFamily="34" charset="0"/>
              <a:buChar char="•"/>
            </a:pPr>
            <a:r>
              <a:rPr lang="en-US">
                <a:latin typeface="Agency FB" panose="020B0503020202020204" pitchFamily="34" charset="0"/>
              </a:rPr>
              <a:t>S16 = DULCE-ACRISOR</a:t>
            </a:r>
          </a:p>
          <a:p>
            <a:pPr marL="285750" indent="-285750">
              <a:buFont typeface="Arial" panose="020B0604020202020204" pitchFamily="34" charset="0"/>
              <a:buChar char="•"/>
            </a:pPr>
            <a:r>
              <a:rPr lang="en-US">
                <a:latin typeface="Agency FB" panose="020B0503020202020204" pitchFamily="34" charset="0"/>
              </a:rPr>
              <a:t>S17 = -</a:t>
            </a:r>
          </a:p>
          <a:p>
            <a:pPr marL="285750" indent="-285750">
              <a:buFont typeface="Arial" panose="020B0604020202020204" pitchFamily="34" charset="0"/>
              <a:buChar char="•"/>
            </a:pPr>
            <a:r>
              <a:rPr lang="en-US">
                <a:latin typeface="Agency FB" panose="020B0503020202020204" pitchFamily="34" charset="0"/>
              </a:rPr>
              <a:t>S18 = MAIONEZA</a:t>
            </a:r>
          </a:p>
          <a:p>
            <a:pPr marL="285750" indent="-285750">
              <a:buFont typeface="Arial" panose="020B0604020202020204" pitchFamily="34" charset="0"/>
              <a:buChar char="•"/>
            </a:pPr>
            <a:r>
              <a:rPr lang="en-US">
                <a:latin typeface="Agency FB" panose="020B0503020202020204" pitchFamily="34" charset="0"/>
              </a:rPr>
              <a:t>S19 = -</a:t>
            </a:r>
          </a:p>
          <a:p>
            <a:pPr marL="285750" indent="-285750">
              <a:buFont typeface="Arial" panose="020B0604020202020204" pitchFamily="34" charset="0"/>
              <a:buChar char="•"/>
            </a:pPr>
            <a:r>
              <a:rPr lang="en-US">
                <a:latin typeface="Agency FB" panose="020B0503020202020204" pitchFamily="34" charset="0"/>
              </a:rPr>
              <a:t>S20 = KETCHUP PICANTA</a:t>
            </a:r>
          </a:p>
          <a:p>
            <a:pPr marL="285750" indent="-285750">
              <a:buFont typeface="Arial" panose="020B0604020202020204" pitchFamily="34" charset="0"/>
              <a:buChar char="•"/>
            </a:pPr>
            <a:r>
              <a:rPr lang="en-US">
                <a:latin typeface="Agency FB" panose="020B0503020202020204" pitchFamily="34" charset="0"/>
              </a:rPr>
              <a:t>S21 = KETCHUP PICANTA</a:t>
            </a:r>
          </a:p>
          <a:p>
            <a:pPr marL="285750" indent="-285750">
              <a:buFont typeface="Arial" panose="020B0604020202020204" pitchFamily="34" charset="0"/>
              <a:buChar char="•"/>
            </a:pPr>
            <a:r>
              <a:rPr lang="en-US">
                <a:latin typeface="Agency FB" panose="020B0503020202020204" pitchFamily="34" charset="0"/>
              </a:rPr>
              <a:t>S22 = -</a:t>
            </a:r>
          </a:p>
          <a:p>
            <a:pPr marL="285750" indent="-285750">
              <a:buFont typeface="Arial" panose="020B0604020202020204" pitchFamily="34" charset="0"/>
              <a:buChar char="•"/>
            </a:pPr>
            <a:r>
              <a:rPr lang="en-US">
                <a:latin typeface="Agency FB" panose="020B0503020202020204" pitchFamily="34" charset="0"/>
              </a:rPr>
              <a:t>S23 = SALATA + CASTRAVETI MURATI + ROSII</a:t>
            </a:r>
          </a:p>
          <a:p>
            <a:pPr marL="285750" indent="-285750">
              <a:buFont typeface="Arial" panose="020B0604020202020204" pitchFamily="34" charset="0"/>
              <a:buChar char="•"/>
            </a:pPr>
            <a:r>
              <a:rPr lang="en-US">
                <a:latin typeface="Agency FB" panose="020B0503020202020204" pitchFamily="34" charset="0"/>
              </a:rPr>
              <a:t>S24 = SORTIMENT 0</a:t>
            </a:r>
          </a:p>
          <a:p>
            <a:pPr marL="285750" indent="-285750">
              <a:buFont typeface="Arial" panose="020B0604020202020204" pitchFamily="34" charset="0"/>
              <a:buChar char="•"/>
            </a:pPr>
            <a:r>
              <a:rPr lang="en-US">
                <a:latin typeface="Agency FB" panose="020B0503020202020204" pitchFamily="34" charset="0"/>
              </a:rPr>
              <a:t>S25 = -</a:t>
            </a:r>
          </a:p>
          <a:p>
            <a:pPr marL="285750" indent="-285750">
              <a:buFont typeface="Arial" panose="020B0604020202020204" pitchFamily="34" charset="0"/>
              <a:buChar char="•"/>
            </a:pPr>
            <a:r>
              <a:rPr lang="en-US">
                <a:latin typeface="Agency FB" panose="020B0503020202020204" pitchFamily="34" charset="0"/>
              </a:rPr>
              <a:t>S26 = MAIONEZA</a:t>
            </a:r>
          </a:p>
        </p:txBody>
      </p:sp>
    </p:spTree>
    <p:extLst>
      <p:ext uri="{BB962C8B-B14F-4D97-AF65-F5344CB8AC3E}">
        <p14:creationId xmlns:p14="http://schemas.microsoft.com/office/powerpoint/2010/main" val="1494037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8E0AD7-6B69-45B4-10B0-EC790E2A7BD6}"/>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ircuit board with lines and dots">
            <a:extLst>
              <a:ext uri="{FF2B5EF4-FFF2-40B4-BE49-F238E27FC236}">
                <a16:creationId xmlns:a16="http://schemas.microsoft.com/office/drawing/2014/main" id="{3AB74E0F-3995-6D8B-C2F1-48BAC15FE1C5}"/>
              </a:ext>
            </a:extLst>
          </p:cNvPr>
          <p:cNvPicPr>
            <a:picLocks noChangeAspect="1"/>
          </p:cNvPicPr>
          <p:nvPr/>
        </p:nvPicPr>
        <p:blipFill>
          <a:blip r:embed="rId2">
            <a:extLst>
              <a:ext uri="{28A0092B-C50C-407E-A947-70E740481C1C}">
                <a14:useLocalDpi xmlns:a14="http://schemas.microsoft.com/office/drawing/2010/main" val="0"/>
              </a:ext>
            </a:extLst>
          </a:blip>
          <a:srcRect r="4120" b="-1"/>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E7A37F6D-E2FE-8EB6-EF1B-85D0D59BE88E}"/>
              </a:ext>
            </a:extLst>
          </p:cNvPr>
          <p:cNvSpPr>
            <a:spLocks noGrp="1"/>
          </p:cNvSpPr>
          <p:nvPr>
            <p:ph type="title"/>
          </p:nvPr>
        </p:nvSpPr>
        <p:spPr>
          <a:xfrm>
            <a:off x="646110" y="317500"/>
            <a:ext cx="10515600" cy="1325563"/>
          </a:xfrm>
        </p:spPr>
        <p:txBody>
          <a:bodyPr/>
          <a:lstStyle/>
          <a:p>
            <a:r>
              <a:rPr lang="en-US">
                <a:latin typeface="Agency FB" panose="020B0503020202020204" pitchFamily="34" charset="0"/>
              </a:rPr>
              <a:t>INPUT</a:t>
            </a:r>
            <a:endParaRPr lang="en-150">
              <a:latin typeface="Agency FB" panose="020B0503020202020204" pitchFamily="34" charset="0"/>
            </a:endParaRPr>
          </a:p>
        </p:txBody>
      </p:sp>
      <p:sp>
        <p:nvSpPr>
          <p:cNvPr id="10" name="TextBox 9">
            <a:extLst>
              <a:ext uri="{FF2B5EF4-FFF2-40B4-BE49-F238E27FC236}">
                <a16:creationId xmlns:a16="http://schemas.microsoft.com/office/drawing/2014/main" id="{691A707F-2093-0F9A-6227-7195FB9668FE}"/>
              </a:ext>
            </a:extLst>
          </p:cNvPr>
          <p:cNvSpPr txBox="1"/>
          <p:nvPr/>
        </p:nvSpPr>
        <p:spPr>
          <a:xfrm>
            <a:off x="615760" y="1311646"/>
            <a:ext cx="6973889" cy="2308324"/>
          </a:xfrm>
          <a:prstGeom prst="rect">
            <a:avLst/>
          </a:prstGeom>
          <a:noFill/>
        </p:spPr>
        <p:txBody>
          <a:bodyPr wrap="square">
            <a:spAutoFit/>
          </a:bodyPr>
          <a:lstStyle/>
          <a:p>
            <a:pPr marL="285750" indent="-285750">
              <a:buFont typeface="Arial" panose="020B0604020202020204" pitchFamily="34" charset="0"/>
              <a:buChar char="•"/>
            </a:pPr>
            <a:r>
              <a:rPr lang="en-US">
                <a:latin typeface="Agency FB" panose="020B0503020202020204" pitchFamily="34" charset="0"/>
              </a:rPr>
              <a:t>F = FIGURI</a:t>
            </a:r>
          </a:p>
          <a:p>
            <a:pPr marL="285750" indent="-285750">
              <a:buFont typeface="Arial" panose="020B0604020202020204" pitchFamily="34" charset="0"/>
              <a:buChar char="•"/>
            </a:pPr>
            <a:r>
              <a:rPr lang="en-US">
                <a:latin typeface="Agency FB" panose="020B0503020202020204" pitchFamily="34" charset="0"/>
              </a:rPr>
              <a:t>P = PICANTA</a:t>
            </a:r>
          </a:p>
          <a:p>
            <a:pPr marL="285750" indent="-285750">
              <a:buFont typeface="Arial" panose="020B0604020202020204" pitchFamily="34" charset="0"/>
              <a:buChar char="•"/>
            </a:pPr>
            <a:r>
              <a:rPr lang="en-US">
                <a:latin typeface="Agency FB" panose="020B0503020202020204" pitchFamily="34" charset="0"/>
              </a:rPr>
              <a:t>M_P / K_P = MAIONEZA PICANTA / KETCHUP PICANT</a:t>
            </a:r>
          </a:p>
          <a:p>
            <a:pPr marL="285750" indent="-285750">
              <a:buFont typeface="Arial" panose="020B0604020202020204" pitchFamily="34" charset="0"/>
              <a:buChar char="•"/>
            </a:pPr>
            <a:r>
              <a:rPr lang="en-US">
                <a:latin typeface="Agency FB" panose="020B0503020202020204" pitchFamily="34" charset="0"/>
              </a:rPr>
              <a:t>D_A / M = DULCE-ACRISOR / MAIONEZA</a:t>
            </a:r>
          </a:p>
          <a:p>
            <a:pPr marL="285750" indent="-285750">
              <a:buFont typeface="Arial" panose="020B0604020202020204" pitchFamily="34" charset="0"/>
              <a:buChar char="•"/>
            </a:pPr>
            <a:r>
              <a:rPr lang="en-US">
                <a:latin typeface="Agency FB" panose="020B0503020202020204" pitchFamily="34" charset="0"/>
              </a:rPr>
              <a:t>SORT1 = VARZA ROSIE + CEAPA + ROSII</a:t>
            </a:r>
          </a:p>
          <a:p>
            <a:pPr marL="285750" indent="-285750">
              <a:buFont typeface="Arial" panose="020B0604020202020204" pitchFamily="34" charset="0"/>
              <a:buChar char="•"/>
            </a:pPr>
            <a:r>
              <a:rPr lang="en-US">
                <a:latin typeface="Agency FB" panose="020B0503020202020204" pitchFamily="34" charset="0"/>
              </a:rPr>
              <a:t>SORT0 = SALATA + CASTRAVETI MURATI + ROSII</a:t>
            </a:r>
          </a:p>
          <a:p>
            <a:pPr marL="285750" indent="-285750">
              <a:buFont typeface="Arial" panose="020B0604020202020204" pitchFamily="34" charset="0"/>
              <a:buChar char="•"/>
            </a:pPr>
            <a:r>
              <a:rPr lang="pt-BR">
                <a:latin typeface="Agency FB" panose="020B0503020202020204" pitchFamily="34" charset="0"/>
              </a:rPr>
              <a:t>for i in {0..4}; do echo -n "x$i "; done = -</a:t>
            </a:r>
            <a:endParaRPr lang="en-US">
              <a:latin typeface="Agency FB" panose="020B0503020202020204" pitchFamily="34" charset="0"/>
            </a:endParaRPr>
          </a:p>
          <a:p>
            <a:pPr marL="285750" indent="-285750">
              <a:buFont typeface="Arial" panose="020B0604020202020204" pitchFamily="34" charset="0"/>
              <a:buChar char="•"/>
            </a:pPr>
            <a:endParaRPr lang="en-US">
              <a:latin typeface="Agency FB" panose="020B0503020202020204" pitchFamily="34" charset="0"/>
            </a:endParaRPr>
          </a:p>
        </p:txBody>
      </p:sp>
      <p:sp>
        <p:nvSpPr>
          <p:cNvPr id="11" name="Title 1">
            <a:extLst>
              <a:ext uri="{FF2B5EF4-FFF2-40B4-BE49-F238E27FC236}">
                <a16:creationId xmlns:a16="http://schemas.microsoft.com/office/drawing/2014/main" id="{1F2A3752-0895-D15C-0349-F6AA67A5DB36}"/>
              </a:ext>
            </a:extLst>
          </p:cNvPr>
          <p:cNvSpPr txBox="1">
            <a:spLocks/>
          </p:cNvSpPr>
          <p:nvPr/>
        </p:nvSpPr>
        <p:spPr>
          <a:xfrm>
            <a:off x="4823527" y="3174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Agency FB" panose="020B0503020202020204" pitchFamily="34" charset="0"/>
              </a:rPr>
              <a:t>OUTPUT</a:t>
            </a:r>
            <a:endParaRPr lang="en-150">
              <a:latin typeface="Agency FB" panose="020B0503020202020204" pitchFamily="34" charset="0"/>
            </a:endParaRPr>
          </a:p>
        </p:txBody>
      </p:sp>
      <p:sp>
        <p:nvSpPr>
          <p:cNvPr id="14" name="TextBox 13">
            <a:extLst>
              <a:ext uri="{FF2B5EF4-FFF2-40B4-BE49-F238E27FC236}">
                <a16:creationId xmlns:a16="http://schemas.microsoft.com/office/drawing/2014/main" id="{BA70264F-DC2B-34D6-D976-3B271F32F4CA}"/>
              </a:ext>
            </a:extLst>
          </p:cNvPr>
          <p:cNvSpPr txBox="1"/>
          <p:nvPr/>
        </p:nvSpPr>
        <p:spPr>
          <a:xfrm>
            <a:off x="4960141" y="1311646"/>
            <a:ext cx="6973889" cy="3416320"/>
          </a:xfrm>
          <a:prstGeom prst="rect">
            <a:avLst/>
          </a:prstGeom>
          <a:solidFill>
            <a:schemeClr val="bg1">
              <a:alpha val="62000"/>
            </a:schemeClr>
          </a:solidFill>
        </p:spPr>
        <p:txBody>
          <a:bodyPr wrap="square">
            <a:spAutoFit/>
          </a:bodyPr>
          <a:lstStyle/>
          <a:p>
            <a:pPr marL="285750" indent="-285750">
              <a:buFont typeface="Arial" panose="020B0604020202020204" pitchFamily="34" charset="0"/>
              <a:buChar char="•"/>
            </a:pPr>
            <a:r>
              <a:rPr lang="en-US">
                <a:latin typeface="Agency FB" panose="020B0503020202020204" pitchFamily="34" charset="0"/>
              </a:rPr>
              <a:t>O1 = AI FIGURI?</a:t>
            </a:r>
          </a:p>
          <a:p>
            <a:pPr marL="285750" indent="-285750">
              <a:buFont typeface="Arial" panose="020B0604020202020204" pitchFamily="34" charset="0"/>
              <a:buChar char="•"/>
            </a:pPr>
            <a:r>
              <a:rPr lang="en-US">
                <a:latin typeface="Agency FB" panose="020B0503020202020204" pitchFamily="34" charset="0"/>
              </a:rPr>
              <a:t>O2 = PICANTA?</a:t>
            </a:r>
          </a:p>
          <a:p>
            <a:pPr marL="285750" indent="-285750">
              <a:buFont typeface="Arial" panose="020B0604020202020204" pitchFamily="34" charset="0"/>
              <a:buChar char="•"/>
            </a:pPr>
            <a:r>
              <a:rPr lang="en-US">
                <a:latin typeface="Agency FB" panose="020B0503020202020204" pitchFamily="34" charset="0"/>
              </a:rPr>
              <a:t>O3 = KETCHUP PICANTA / MAIONEZA PICANTA?</a:t>
            </a:r>
          </a:p>
          <a:p>
            <a:pPr marL="285750" indent="-285750">
              <a:buFont typeface="Arial" panose="020B0604020202020204" pitchFamily="34" charset="0"/>
              <a:buChar char="•"/>
            </a:pPr>
            <a:r>
              <a:rPr lang="en-US">
                <a:latin typeface="Agency FB" panose="020B0503020202020204" pitchFamily="34" charset="0"/>
              </a:rPr>
              <a:t>O4 = DULCE ACRISOR / MAIONEZA?</a:t>
            </a:r>
          </a:p>
          <a:p>
            <a:pPr marL="285750" indent="-285750">
              <a:buFont typeface="Arial" panose="020B0604020202020204" pitchFamily="34" charset="0"/>
              <a:buChar char="•"/>
            </a:pPr>
            <a:r>
              <a:rPr lang="en-US">
                <a:latin typeface="Agency FB" panose="020B0503020202020204" pitchFamily="34" charset="0"/>
              </a:rPr>
              <a:t>O5 = AI ALES MAIONEZA PICANTA</a:t>
            </a:r>
          </a:p>
          <a:p>
            <a:pPr marL="285750" indent="-285750">
              <a:buFont typeface="Arial" panose="020B0604020202020204" pitchFamily="34" charset="0"/>
              <a:buChar char="•"/>
            </a:pPr>
            <a:r>
              <a:rPr lang="en-US">
                <a:latin typeface="Agency FB" panose="020B0503020202020204" pitchFamily="34" charset="0"/>
              </a:rPr>
              <a:t>O6 = AI ALES KETCHUP PICANT</a:t>
            </a:r>
          </a:p>
          <a:p>
            <a:pPr marL="285750" indent="-285750">
              <a:buFont typeface="Arial" panose="020B0604020202020204" pitchFamily="34" charset="0"/>
              <a:buChar char="•"/>
            </a:pPr>
            <a:r>
              <a:rPr lang="en-US">
                <a:latin typeface="Agency FB" panose="020B0503020202020204" pitchFamily="34" charset="0"/>
              </a:rPr>
              <a:t>O7 = AI ALES DULCE ACRISOR </a:t>
            </a:r>
          </a:p>
          <a:p>
            <a:pPr marL="285750" indent="-285750">
              <a:buFont typeface="Arial" panose="020B0604020202020204" pitchFamily="34" charset="0"/>
              <a:buChar char="•"/>
            </a:pPr>
            <a:r>
              <a:rPr lang="en-US">
                <a:latin typeface="Agency FB" panose="020B0503020202020204" pitchFamily="34" charset="0"/>
              </a:rPr>
              <a:t>O8 = AI ALES MAIONEZA </a:t>
            </a:r>
          </a:p>
          <a:p>
            <a:pPr marL="285750" indent="-285750">
              <a:buFont typeface="Arial" panose="020B0604020202020204" pitchFamily="34" charset="0"/>
              <a:buChar char="•"/>
            </a:pPr>
            <a:r>
              <a:rPr lang="en-US">
                <a:latin typeface="Agency FB" panose="020B0503020202020204" pitchFamily="34" charset="0"/>
              </a:rPr>
              <a:t>O9 = CE SORTIMENT DE LEGUMINOASE?</a:t>
            </a:r>
          </a:p>
          <a:p>
            <a:pPr marL="285750" indent="-285750">
              <a:buFont typeface="Arial" panose="020B0604020202020204" pitchFamily="34" charset="0"/>
              <a:buChar char="•"/>
            </a:pPr>
            <a:r>
              <a:rPr lang="en-US">
                <a:latin typeface="Agency FB" panose="020B0503020202020204" pitchFamily="34" charset="0"/>
              </a:rPr>
              <a:t>O10 = AI ALES VARZA ROSIE + CEAPA + ROSII</a:t>
            </a:r>
          </a:p>
          <a:p>
            <a:pPr marL="285750" indent="-285750">
              <a:buFont typeface="Arial" panose="020B0604020202020204" pitchFamily="34" charset="0"/>
              <a:buChar char="•"/>
            </a:pPr>
            <a:r>
              <a:rPr lang="en-US">
                <a:latin typeface="Agency FB" panose="020B0503020202020204" pitchFamily="34" charset="0"/>
              </a:rPr>
              <a:t>O11 = AL ALES SALATA + CASTRAVETI MURATI + ROSII</a:t>
            </a:r>
          </a:p>
          <a:p>
            <a:pPr marL="285750" indent="-285750">
              <a:buFont typeface="Arial" panose="020B0604020202020204" pitchFamily="34" charset="0"/>
              <a:buChar char="•"/>
            </a:pPr>
            <a:r>
              <a:rPr lang="en-US">
                <a:latin typeface="Agency FB" panose="020B0503020202020204" pitchFamily="34" charset="0"/>
              </a:rPr>
              <a:t>O12 = PREPARATUL ESTE GATA</a:t>
            </a:r>
          </a:p>
        </p:txBody>
      </p:sp>
    </p:spTree>
    <p:extLst>
      <p:ext uri="{BB962C8B-B14F-4D97-AF65-F5344CB8AC3E}">
        <p14:creationId xmlns:p14="http://schemas.microsoft.com/office/powerpoint/2010/main" val="34257443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5A19-3E64-FDE8-916E-F4BC014609C5}"/>
            </a:ext>
          </a:extLst>
        </p:cNvPr>
        <p:cNvGrpSpPr/>
        <p:nvPr/>
      </p:nvGrpSpPr>
      <p:grpSpPr>
        <a:xfrm>
          <a:off x="0" y="0"/>
          <a:ext cx="0" cy="0"/>
          <a:chOff x="0" y="0"/>
          <a:chExt cx="0" cy="0"/>
        </a:xfrm>
      </p:grpSpPr>
      <p:pic>
        <p:nvPicPr>
          <p:cNvPr id="6" name="Picture 5" descr="A circular white circle with a black and white circle around it&#10;&#10;Description automatically generated with medium confidence">
            <a:extLst>
              <a:ext uri="{FF2B5EF4-FFF2-40B4-BE49-F238E27FC236}">
                <a16:creationId xmlns:a16="http://schemas.microsoft.com/office/drawing/2014/main" id="{89D76F2D-4375-3852-6908-D1C1414BF005}"/>
              </a:ext>
            </a:extLst>
          </p:cNvPr>
          <p:cNvPicPr>
            <a:picLocks noChangeAspect="1"/>
          </p:cNvPicPr>
          <p:nvPr/>
        </p:nvPicPr>
        <p:blipFill>
          <a:blip r:embed="rId2">
            <a:alphaModFix amt="70000"/>
            <a:extLst>
              <a:ext uri="{28A0092B-C50C-407E-A947-70E740481C1C}">
                <a14:useLocalDpi xmlns:a14="http://schemas.microsoft.com/office/drawing/2010/main" val="0"/>
              </a:ext>
            </a:extLst>
          </a:blip>
          <a:srcRect l="9537" r="8612"/>
          <a:stretch/>
        </p:blipFill>
        <p:spPr>
          <a:xfrm>
            <a:off x="0" y="0"/>
            <a:ext cx="12192000" cy="6858000"/>
          </a:xfrm>
          <a:prstGeom prst="rect">
            <a:avLst/>
          </a:prstGeom>
        </p:spPr>
      </p:pic>
      <p:sp>
        <p:nvSpPr>
          <p:cNvPr id="2" name="Title 1">
            <a:extLst>
              <a:ext uri="{FF2B5EF4-FFF2-40B4-BE49-F238E27FC236}">
                <a16:creationId xmlns:a16="http://schemas.microsoft.com/office/drawing/2014/main" id="{8D647284-14FB-ECC6-B735-518338F3656A}"/>
              </a:ext>
            </a:extLst>
          </p:cNvPr>
          <p:cNvSpPr>
            <a:spLocks noGrp="1"/>
          </p:cNvSpPr>
          <p:nvPr>
            <p:ph type="title"/>
          </p:nvPr>
        </p:nvSpPr>
        <p:spPr>
          <a:xfrm>
            <a:off x="304543" y="250467"/>
            <a:ext cx="4268930" cy="943185"/>
          </a:xfrm>
        </p:spPr>
        <p:txBody>
          <a:bodyPr/>
          <a:lstStyle/>
          <a:p>
            <a:r>
              <a:rPr lang="en-US">
                <a:latin typeface="Agency FB" panose="020B0503020202020204" pitchFamily="34" charset="0"/>
              </a:rPr>
              <a:t>Schema Bloc</a:t>
            </a:r>
            <a:endParaRPr lang="en-150">
              <a:latin typeface="Agency FB" panose="020B0503020202020204" pitchFamily="34" charset="0"/>
            </a:endParaRPr>
          </a:p>
        </p:txBody>
      </p:sp>
      <p:pic>
        <p:nvPicPr>
          <p:cNvPr id="4" name="Picture 3" descr="A machine with red square tiles&#10;&#10;Description automatically generated with medium confidence">
            <a:extLst>
              <a:ext uri="{FF2B5EF4-FFF2-40B4-BE49-F238E27FC236}">
                <a16:creationId xmlns:a16="http://schemas.microsoft.com/office/drawing/2014/main" id="{444EEB24-819A-4E1A-F5F3-A3A0B1B753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2620" y="1432930"/>
            <a:ext cx="2826760" cy="3769014"/>
          </a:xfrm>
          <a:prstGeom prst="rect">
            <a:avLst/>
          </a:prstGeom>
        </p:spPr>
      </p:pic>
      <p:pic>
        <p:nvPicPr>
          <p:cNvPr id="1026" name="Picture 2" descr="Chill Guy Png Image Free Download">
            <a:extLst>
              <a:ext uri="{FF2B5EF4-FFF2-40B4-BE49-F238E27FC236}">
                <a16:creationId xmlns:a16="http://schemas.microsoft.com/office/drawing/2014/main" id="{B58AD25E-F82F-5FEF-B5E9-D41AF8FD7D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613461" y="1992685"/>
            <a:ext cx="1642459" cy="255047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CA8A6E9-FEFF-8366-0B87-3C21D09A55C9}"/>
              </a:ext>
            </a:extLst>
          </p:cNvPr>
          <p:cNvSpPr/>
          <p:nvPr/>
        </p:nvSpPr>
        <p:spPr>
          <a:xfrm>
            <a:off x="5350414" y="1957268"/>
            <a:ext cx="1353312" cy="2020824"/>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solidFill>
                  <a:srgbClr val="00B050"/>
                </a:solidFill>
                <a:latin typeface="Agency FB" panose="020B0503020202020204" pitchFamily="34" charset="0"/>
              </a:rPr>
              <a:t>Cu </a:t>
            </a:r>
            <a:r>
              <a:rPr lang="en-US" sz="3200" err="1">
                <a:solidFill>
                  <a:srgbClr val="00B050"/>
                </a:solidFill>
                <a:latin typeface="Agency FB" panose="020B0503020202020204" pitchFamily="34" charset="0"/>
              </a:rPr>
              <a:t>ce</a:t>
            </a:r>
            <a:r>
              <a:rPr lang="en-US" sz="3200">
                <a:solidFill>
                  <a:srgbClr val="00B050"/>
                </a:solidFill>
                <a:latin typeface="Agency FB" panose="020B0503020202020204" pitchFamily="34" charset="0"/>
              </a:rPr>
              <a:t>  </a:t>
            </a:r>
            <a:r>
              <a:rPr lang="en-US" sz="3200" err="1">
                <a:solidFill>
                  <a:srgbClr val="00B050"/>
                </a:solidFill>
                <a:latin typeface="Agency FB" panose="020B0503020202020204" pitchFamily="34" charset="0"/>
              </a:rPr>
              <a:t>te</a:t>
            </a:r>
            <a:r>
              <a:rPr lang="en-US" sz="3200">
                <a:solidFill>
                  <a:srgbClr val="00B050"/>
                </a:solidFill>
                <a:latin typeface="Agency FB" panose="020B0503020202020204" pitchFamily="34" charset="0"/>
              </a:rPr>
              <a:t> </a:t>
            </a:r>
            <a:r>
              <a:rPr lang="en-US" sz="3200" err="1">
                <a:solidFill>
                  <a:srgbClr val="00B050"/>
                </a:solidFill>
                <a:latin typeface="Agency FB" panose="020B0503020202020204" pitchFamily="34" charset="0"/>
              </a:rPr>
              <a:t>ajut</a:t>
            </a:r>
            <a:r>
              <a:rPr lang="en-US" sz="3200">
                <a:solidFill>
                  <a:srgbClr val="00B050"/>
                </a:solidFill>
                <a:latin typeface="Agency FB" panose="020B0503020202020204" pitchFamily="34" charset="0"/>
              </a:rPr>
              <a:t> boss?</a:t>
            </a:r>
          </a:p>
        </p:txBody>
      </p:sp>
      <p:cxnSp>
        <p:nvCxnSpPr>
          <p:cNvPr id="7" name="Straight Arrow Connector 6">
            <a:extLst>
              <a:ext uri="{FF2B5EF4-FFF2-40B4-BE49-F238E27FC236}">
                <a16:creationId xmlns:a16="http://schemas.microsoft.com/office/drawing/2014/main" id="{12F18636-DBF3-E72B-5863-D57DCC9250FE}"/>
              </a:ext>
            </a:extLst>
          </p:cNvPr>
          <p:cNvCxnSpPr/>
          <p:nvPr/>
        </p:nvCxnSpPr>
        <p:spPr>
          <a:xfrm>
            <a:off x="3303333" y="2118023"/>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a:extLst>
              <a:ext uri="{FF2B5EF4-FFF2-40B4-BE49-F238E27FC236}">
                <a16:creationId xmlns:a16="http://schemas.microsoft.com/office/drawing/2014/main" id="{FD96D074-7099-49BC-F1C4-742B73F43CFF}"/>
              </a:ext>
            </a:extLst>
          </p:cNvPr>
          <p:cNvCxnSpPr/>
          <p:nvPr/>
        </p:nvCxnSpPr>
        <p:spPr>
          <a:xfrm>
            <a:off x="3303333" y="237107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33D432ED-70D0-EC89-2092-6BFFBBB2FCD5}"/>
              </a:ext>
            </a:extLst>
          </p:cNvPr>
          <p:cNvCxnSpPr/>
          <p:nvPr/>
        </p:nvCxnSpPr>
        <p:spPr>
          <a:xfrm>
            <a:off x="3317266" y="2678855"/>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F6147867-BF6E-FB05-E20F-BB116EAA8F08}"/>
              </a:ext>
            </a:extLst>
          </p:cNvPr>
          <p:cNvCxnSpPr/>
          <p:nvPr/>
        </p:nvCxnSpPr>
        <p:spPr>
          <a:xfrm>
            <a:off x="3328587" y="2950127"/>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ABEAA53B-F94B-DE74-2A4E-1A5074C0421F}"/>
              </a:ext>
            </a:extLst>
          </p:cNvPr>
          <p:cNvCxnSpPr/>
          <p:nvPr/>
        </p:nvCxnSpPr>
        <p:spPr>
          <a:xfrm>
            <a:off x="3328587" y="3212255"/>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791D3A99-4987-7E00-CE93-2E1022BBAD4E}"/>
              </a:ext>
            </a:extLst>
          </p:cNvPr>
          <p:cNvCxnSpPr/>
          <p:nvPr/>
        </p:nvCxnSpPr>
        <p:spPr>
          <a:xfrm>
            <a:off x="3328587" y="349848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395F21C0-CA30-4F5E-D202-A4FB5F0B6FD1}"/>
              </a:ext>
            </a:extLst>
          </p:cNvPr>
          <p:cNvCxnSpPr/>
          <p:nvPr/>
        </p:nvCxnSpPr>
        <p:spPr>
          <a:xfrm>
            <a:off x="3328587" y="3779944"/>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810BED98-3A5B-B9C9-84E8-1D676265BB5B}"/>
              </a:ext>
            </a:extLst>
          </p:cNvPr>
          <p:cNvCxnSpPr/>
          <p:nvPr/>
        </p:nvCxnSpPr>
        <p:spPr>
          <a:xfrm>
            <a:off x="3328587" y="4047407"/>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75E8DFB1-F829-2828-90AB-8DC9D21C14E9}"/>
              </a:ext>
            </a:extLst>
          </p:cNvPr>
          <p:cNvCxnSpPr/>
          <p:nvPr/>
        </p:nvCxnSpPr>
        <p:spPr>
          <a:xfrm>
            <a:off x="3339908" y="431563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46F370BF-7060-6C7C-916A-9AFFBFA5468A}"/>
              </a:ext>
            </a:extLst>
          </p:cNvPr>
          <p:cNvCxnSpPr/>
          <p:nvPr/>
        </p:nvCxnSpPr>
        <p:spPr>
          <a:xfrm>
            <a:off x="3339908" y="4580807"/>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BB01D0E7-E702-00AA-FDA2-5232E52EB812}"/>
              </a:ext>
            </a:extLst>
          </p:cNvPr>
          <p:cNvSpPr txBox="1"/>
          <p:nvPr/>
        </p:nvSpPr>
        <p:spPr>
          <a:xfrm>
            <a:off x="3255920" y="1777520"/>
            <a:ext cx="1331485" cy="3139321"/>
          </a:xfrm>
          <a:prstGeom prst="rect">
            <a:avLst/>
          </a:prstGeom>
          <a:noFill/>
        </p:spPr>
        <p:txBody>
          <a:bodyPr wrap="square" rtlCol="0">
            <a:spAutoFit/>
          </a:bodyPr>
          <a:lstStyle/>
          <a:p>
            <a:r>
              <a:rPr lang="en-US" b="1">
                <a:latin typeface="Times New Roman" panose="02020603050405020304" pitchFamily="18" charset="0"/>
                <a:cs typeface="Times New Roman" panose="02020603050405020304" pitchFamily="18" charset="0"/>
              </a:rPr>
              <a:t>F</a:t>
            </a:r>
          </a:p>
          <a:p>
            <a:r>
              <a:rPr lang="en-US" b="1">
                <a:latin typeface="Times New Roman" panose="02020603050405020304" pitchFamily="18" charset="0"/>
                <a:cs typeface="Times New Roman" panose="02020603050405020304" pitchFamily="18" charset="0"/>
              </a:rPr>
              <a:t>P</a:t>
            </a:r>
          </a:p>
          <a:p>
            <a:r>
              <a:rPr lang="en-US" b="1">
                <a:latin typeface="Times New Roman" panose="02020603050405020304" pitchFamily="18" charset="0"/>
                <a:cs typeface="Times New Roman" panose="02020603050405020304" pitchFamily="18" charset="0"/>
              </a:rPr>
              <a:t>M_P/K_P</a:t>
            </a:r>
          </a:p>
          <a:p>
            <a:r>
              <a:rPr lang="en-US" b="1">
                <a:latin typeface="Times New Roman" panose="02020603050405020304" pitchFamily="18" charset="0"/>
                <a:cs typeface="Times New Roman" panose="02020603050405020304" pitchFamily="18" charset="0"/>
              </a:rPr>
              <a:t>D-A/M</a:t>
            </a:r>
          </a:p>
          <a:p>
            <a:r>
              <a:rPr lang="en-US" b="1">
                <a:latin typeface="Times New Roman" panose="02020603050405020304" pitchFamily="18" charset="0"/>
                <a:cs typeface="Times New Roman" panose="02020603050405020304" pitchFamily="18" charset="0"/>
              </a:rPr>
              <a:t>Sort0/Sort1</a:t>
            </a:r>
          </a:p>
          <a:p>
            <a:r>
              <a:rPr lang="en-US" b="1">
                <a:latin typeface="Times New Roman" panose="02020603050405020304" pitchFamily="18" charset="0"/>
                <a:cs typeface="Times New Roman" panose="02020603050405020304" pitchFamily="18" charset="0"/>
              </a:rPr>
              <a:t>x</a:t>
            </a:r>
            <a:r>
              <a:rPr lang="en-US" sz="1600" b="1">
                <a:latin typeface="Times New Roman" panose="02020603050405020304" pitchFamily="18" charset="0"/>
                <a:cs typeface="Times New Roman" panose="02020603050405020304" pitchFamily="18" charset="0"/>
              </a:rPr>
              <a:t>0</a:t>
            </a:r>
            <a:endParaRPr lang="en-US" b="1">
              <a:latin typeface="Times New Roman" panose="02020603050405020304" pitchFamily="18" charset="0"/>
              <a:cs typeface="Times New Roman" panose="02020603050405020304" pitchFamily="18" charset="0"/>
            </a:endParaRPr>
          </a:p>
          <a:p>
            <a:r>
              <a:rPr lang="en-US" b="1">
                <a:latin typeface="Times New Roman" panose="02020603050405020304" pitchFamily="18" charset="0"/>
                <a:cs typeface="Times New Roman" panose="02020603050405020304" pitchFamily="18" charset="0"/>
              </a:rPr>
              <a:t>x1</a:t>
            </a:r>
          </a:p>
          <a:p>
            <a:r>
              <a:rPr lang="en-US" b="1">
                <a:latin typeface="Times New Roman" panose="02020603050405020304" pitchFamily="18" charset="0"/>
                <a:cs typeface="Times New Roman" panose="02020603050405020304" pitchFamily="18" charset="0"/>
              </a:rPr>
              <a:t>x2</a:t>
            </a:r>
          </a:p>
          <a:p>
            <a:r>
              <a:rPr lang="en-US" b="1">
                <a:latin typeface="Times New Roman" panose="02020603050405020304" pitchFamily="18" charset="0"/>
                <a:cs typeface="Times New Roman" panose="02020603050405020304" pitchFamily="18" charset="0"/>
              </a:rPr>
              <a:t>x3</a:t>
            </a:r>
          </a:p>
          <a:p>
            <a:r>
              <a:rPr lang="en-US" b="1">
                <a:latin typeface="Times New Roman" panose="02020603050405020304" pitchFamily="18" charset="0"/>
                <a:cs typeface="Times New Roman" panose="02020603050405020304" pitchFamily="18" charset="0"/>
              </a:rPr>
              <a:t>x4</a:t>
            </a:r>
          </a:p>
          <a:p>
            <a:endParaRPr lang="en-US" b="1">
              <a:latin typeface="Times New Roman" panose="02020603050405020304" pitchFamily="18" charset="0"/>
              <a:cs typeface="Times New Roman" panose="02020603050405020304" pitchFamily="18" charset="0"/>
            </a:endParaRPr>
          </a:p>
        </p:txBody>
      </p:sp>
      <p:cxnSp>
        <p:nvCxnSpPr>
          <p:cNvPr id="18" name="Straight Arrow Connector 17">
            <a:extLst>
              <a:ext uri="{FF2B5EF4-FFF2-40B4-BE49-F238E27FC236}">
                <a16:creationId xmlns:a16="http://schemas.microsoft.com/office/drawing/2014/main" id="{10CAC056-E890-330E-20CE-D82B00B43824}"/>
              </a:ext>
            </a:extLst>
          </p:cNvPr>
          <p:cNvCxnSpPr/>
          <p:nvPr/>
        </p:nvCxnSpPr>
        <p:spPr>
          <a:xfrm>
            <a:off x="7576398" y="1935897"/>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9E5DA98B-092C-95A0-C890-A7955CF2EE09}"/>
              </a:ext>
            </a:extLst>
          </p:cNvPr>
          <p:cNvCxnSpPr/>
          <p:nvPr/>
        </p:nvCxnSpPr>
        <p:spPr>
          <a:xfrm>
            <a:off x="7576398" y="2188945"/>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7976E29F-58A0-9BA1-3D10-46B6028523F6}"/>
              </a:ext>
            </a:extLst>
          </p:cNvPr>
          <p:cNvCxnSpPr/>
          <p:nvPr/>
        </p:nvCxnSpPr>
        <p:spPr>
          <a:xfrm>
            <a:off x="7590331" y="2496729"/>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162C0083-21E2-E496-A0F3-65304A4A4E46}"/>
              </a:ext>
            </a:extLst>
          </p:cNvPr>
          <p:cNvCxnSpPr/>
          <p:nvPr/>
        </p:nvCxnSpPr>
        <p:spPr>
          <a:xfrm>
            <a:off x="7601652" y="276800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608094E4-48C6-7DEF-ABDC-DD05EAC947CC}"/>
              </a:ext>
            </a:extLst>
          </p:cNvPr>
          <p:cNvCxnSpPr/>
          <p:nvPr/>
        </p:nvCxnSpPr>
        <p:spPr>
          <a:xfrm>
            <a:off x="7601652" y="3030129"/>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89751F2E-1E63-980B-E6B2-7DF7DA689C41}"/>
              </a:ext>
            </a:extLst>
          </p:cNvPr>
          <p:cNvCxnSpPr/>
          <p:nvPr/>
        </p:nvCxnSpPr>
        <p:spPr>
          <a:xfrm>
            <a:off x="7601652" y="3316355"/>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4B23C375-7483-C3A6-D524-D4D5963F91AB}"/>
              </a:ext>
            </a:extLst>
          </p:cNvPr>
          <p:cNvCxnSpPr/>
          <p:nvPr/>
        </p:nvCxnSpPr>
        <p:spPr>
          <a:xfrm>
            <a:off x="7601652" y="3597818"/>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3162C966-D44E-724A-71E9-EF73433E4805}"/>
              </a:ext>
            </a:extLst>
          </p:cNvPr>
          <p:cNvCxnSpPr/>
          <p:nvPr/>
        </p:nvCxnSpPr>
        <p:spPr>
          <a:xfrm>
            <a:off x="7601652" y="386528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id="{CF014C97-7BB3-26AF-E448-B55B7EBBFBE8}"/>
              </a:ext>
            </a:extLst>
          </p:cNvPr>
          <p:cNvCxnSpPr/>
          <p:nvPr/>
        </p:nvCxnSpPr>
        <p:spPr>
          <a:xfrm>
            <a:off x="7612973" y="4133505"/>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0F138569-E340-A6AE-1A3E-65949899844A}"/>
              </a:ext>
            </a:extLst>
          </p:cNvPr>
          <p:cNvCxnSpPr/>
          <p:nvPr/>
        </p:nvCxnSpPr>
        <p:spPr>
          <a:xfrm>
            <a:off x="7612973" y="439868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TextBox 27">
            <a:extLst>
              <a:ext uri="{FF2B5EF4-FFF2-40B4-BE49-F238E27FC236}">
                <a16:creationId xmlns:a16="http://schemas.microsoft.com/office/drawing/2014/main" id="{14BF80AE-69CC-1C8E-A54B-38AE8060E20C}"/>
              </a:ext>
            </a:extLst>
          </p:cNvPr>
          <p:cNvSpPr txBox="1"/>
          <p:nvPr/>
        </p:nvSpPr>
        <p:spPr>
          <a:xfrm>
            <a:off x="8817866" y="1727982"/>
            <a:ext cx="1331485" cy="3693319"/>
          </a:xfrm>
          <a:prstGeom prst="rect">
            <a:avLst/>
          </a:prstGeom>
          <a:noFill/>
        </p:spPr>
        <p:txBody>
          <a:bodyPr wrap="square" rtlCol="0">
            <a:spAutoFit/>
          </a:bodyPr>
          <a:lstStyle/>
          <a:p>
            <a:r>
              <a:rPr lang="en-US" b="1">
                <a:latin typeface="Times New Roman" panose="02020603050405020304" pitchFamily="18" charset="0"/>
                <a:cs typeface="Times New Roman" panose="02020603050405020304" pitchFamily="18" charset="0"/>
              </a:rPr>
              <a:t>O1</a:t>
            </a:r>
          </a:p>
          <a:p>
            <a:r>
              <a:rPr lang="en-US" b="1">
                <a:latin typeface="Times New Roman" panose="02020603050405020304" pitchFamily="18" charset="0"/>
                <a:cs typeface="Times New Roman" panose="02020603050405020304" pitchFamily="18" charset="0"/>
              </a:rPr>
              <a:t>O2</a:t>
            </a:r>
          </a:p>
          <a:p>
            <a:r>
              <a:rPr lang="en-US" b="1">
                <a:latin typeface="Times New Roman" panose="02020603050405020304" pitchFamily="18" charset="0"/>
                <a:cs typeface="Times New Roman" panose="02020603050405020304" pitchFamily="18" charset="0"/>
              </a:rPr>
              <a:t>O3</a:t>
            </a:r>
          </a:p>
          <a:p>
            <a:r>
              <a:rPr lang="en-US" b="1">
                <a:latin typeface="Times New Roman" panose="02020603050405020304" pitchFamily="18" charset="0"/>
                <a:cs typeface="Times New Roman" panose="02020603050405020304" pitchFamily="18" charset="0"/>
              </a:rPr>
              <a:t>O4</a:t>
            </a:r>
          </a:p>
          <a:p>
            <a:r>
              <a:rPr lang="en-US" b="1">
                <a:latin typeface="Times New Roman" panose="02020603050405020304" pitchFamily="18" charset="0"/>
                <a:cs typeface="Times New Roman" panose="02020603050405020304" pitchFamily="18" charset="0"/>
              </a:rPr>
              <a:t>O5</a:t>
            </a:r>
          </a:p>
          <a:p>
            <a:r>
              <a:rPr lang="en-US" b="1">
                <a:latin typeface="Times New Roman" panose="02020603050405020304" pitchFamily="18" charset="0"/>
                <a:cs typeface="Times New Roman" panose="02020603050405020304" pitchFamily="18" charset="0"/>
              </a:rPr>
              <a:t>O6</a:t>
            </a:r>
          </a:p>
          <a:p>
            <a:r>
              <a:rPr lang="en-US" b="1">
                <a:latin typeface="Times New Roman" panose="02020603050405020304" pitchFamily="18" charset="0"/>
                <a:cs typeface="Times New Roman" panose="02020603050405020304" pitchFamily="18" charset="0"/>
              </a:rPr>
              <a:t>O7</a:t>
            </a:r>
          </a:p>
          <a:p>
            <a:r>
              <a:rPr lang="en-US" b="1">
                <a:latin typeface="Times New Roman" panose="02020603050405020304" pitchFamily="18" charset="0"/>
                <a:cs typeface="Times New Roman" panose="02020603050405020304" pitchFamily="18" charset="0"/>
              </a:rPr>
              <a:t>O8</a:t>
            </a:r>
          </a:p>
          <a:p>
            <a:r>
              <a:rPr lang="en-US" b="1">
                <a:latin typeface="Times New Roman" panose="02020603050405020304" pitchFamily="18" charset="0"/>
                <a:cs typeface="Times New Roman" panose="02020603050405020304" pitchFamily="18" charset="0"/>
              </a:rPr>
              <a:t>O9</a:t>
            </a:r>
          </a:p>
          <a:p>
            <a:r>
              <a:rPr lang="en-US" b="1">
                <a:latin typeface="Times New Roman" panose="02020603050405020304" pitchFamily="18" charset="0"/>
                <a:cs typeface="Times New Roman" panose="02020603050405020304" pitchFamily="18" charset="0"/>
              </a:rPr>
              <a:t>O10</a:t>
            </a:r>
          </a:p>
          <a:p>
            <a:r>
              <a:rPr lang="en-US" b="1">
                <a:latin typeface="Times New Roman" panose="02020603050405020304" pitchFamily="18" charset="0"/>
                <a:cs typeface="Times New Roman" panose="02020603050405020304" pitchFamily="18" charset="0"/>
              </a:rPr>
              <a:t>O11</a:t>
            </a:r>
          </a:p>
          <a:p>
            <a:r>
              <a:rPr lang="en-US" b="1">
                <a:latin typeface="Times New Roman" panose="02020603050405020304" pitchFamily="18" charset="0"/>
                <a:cs typeface="Times New Roman" panose="02020603050405020304" pitchFamily="18" charset="0"/>
              </a:rPr>
              <a:t>O12</a:t>
            </a:r>
          </a:p>
          <a:p>
            <a:endParaRPr lang="en-US" b="1">
              <a:latin typeface="Times New Roman" panose="02020603050405020304" pitchFamily="18" charset="0"/>
              <a:cs typeface="Times New Roman" panose="02020603050405020304" pitchFamily="18" charset="0"/>
            </a:endParaRPr>
          </a:p>
        </p:txBody>
      </p:sp>
      <p:cxnSp>
        <p:nvCxnSpPr>
          <p:cNvPr id="29" name="Straight Arrow Connector 28">
            <a:extLst>
              <a:ext uri="{FF2B5EF4-FFF2-40B4-BE49-F238E27FC236}">
                <a16:creationId xmlns:a16="http://schemas.microsoft.com/office/drawing/2014/main" id="{99113941-DB7C-3EFC-627B-45ADCE97AA94}"/>
              </a:ext>
            </a:extLst>
          </p:cNvPr>
          <p:cNvCxnSpPr/>
          <p:nvPr/>
        </p:nvCxnSpPr>
        <p:spPr>
          <a:xfrm>
            <a:off x="7612973" y="4637960"/>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id="{3866E6E6-D145-267C-BA84-39DD73DAFE6F}"/>
              </a:ext>
            </a:extLst>
          </p:cNvPr>
          <p:cNvCxnSpPr/>
          <p:nvPr/>
        </p:nvCxnSpPr>
        <p:spPr>
          <a:xfrm>
            <a:off x="7612973" y="4916841"/>
            <a:ext cx="12701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53292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D37F3-B7E9-03B7-AF05-007C6F7811E8}"/>
              </a:ext>
            </a:extLst>
          </p:cNvPr>
          <p:cNvSpPr>
            <a:spLocks noGrp="1"/>
          </p:cNvSpPr>
          <p:nvPr>
            <p:ph type="title"/>
          </p:nvPr>
        </p:nvSpPr>
        <p:spPr/>
        <p:txBody>
          <a:bodyPr/>
          <a:lstStyle/>
          <a:p>
            <a:r>
              <a:rPr lang="en-US" err="1">
                <a:latin typeface="Agency FB" panose="020B0503020202020204" pitchFamily="34" charset="0"/>
              </a:rPr>
              <a:t>Organigrama</a:t>
            </a:r>
            <a:endParaRPr lang="en-150">
              <a:latin typeface="Agency FB" panose="020B0503020202020204" pitchFamily="34" charset="0"/>
            </a:endParaRPr>
          </a:p>
        </p:txBody>
      </p:sp>
      <p:pic>
        <p:nvPicPr>
          <p:cNvPr id="4" name="Picture 3">
            <a:extLst>
              <a:ext uri="{FF2B5EF4-FFF2-40B4-BE49-F238E27FC236}">
                <a16:creationId xmlns:a16="http://schemas.microsoft.com/office/drawing/2014/main" id="{F71F52C9-606A-0FCB-97D3-C63EE6358428}"/>
              </a:ext>
            </a:extLst>
          </p:cNvPr>
          <p:cNvPicPr>
            <a:picLocks noChangeAspect="1"/>
          </p:cNvPicPr>
          <p:nvPr/>
        </p:nvPicPr>
        <p:blipFill>
          <a:blip r:embed="rId2"/>
          <a:stretch>
            <a:fillRect/>
          </a:stretch>
        </p:blipFill>
        <p:spPr>
          <a:xfrm>
            <a:off x="371475" y="1654851"/>
            <a:ext cx="11449050" cy="4344574"/>
          </a:xfrm>
          <a:prstGeom prst="rect">
            <a:avLst/>
          </a:prstGeom>
        </p:spPr>
      </p:pic>
    </p:spTree>
    <p:extLst>
      <p:ext uri="{BB962C8B-B14F-4D97-AF65-F5344CB8AC3E}">
        <p14:creationId xmlns:p14="http://schemas.microsoft.com/office/powerpoint/2010/main" val="1487585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FB978A-E997-47E4-5D6D-08ECFC5BB5E9}"/>
            </a:ext>
          </a:extLst>
        </p:cNvPr>
        <p:cNvGrpSpPr/>
        <p:nvPr/>
      </p:nvGrpSpPr>
      <p:grpSpPr>
        <a:xfrm>
          <a:off x="0" y="0"/>
          <a:ext cx="0" cy="0"/>
          <a:chOff x="0" y="0"/>
          <a:chExt cx="0" cy="0"/>
        </a:xfrm>
      </p:grpSpPr>
      <p:pic>
        <p:nvPicPr>
          <p:cNvPr id="4" name="Picture 3" descr="A close-up of a circuit board">
            <a:extLst>
              <a:ext uri="{FF2B5EF4-FFF2-40B4-BE49-F238E27FC236}">
                <a16:creationId xmlns:a16="http://schemas.microsoft.com/office/drawing/2014/main" id="{0DCF1883-EB12-8055-F148-7CF429D3609C}"/>
              </a:ext>
            </a:extLst>
          </p:cNvPr>
          <p:cNvPicPr>
            <a:picLocks noGrp="1" noRo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560E92D-F7FD-22DB-DA8B-AF9C86E1E515}"/>
              </a:ext>
            </a:extLst>
          </p:cNvPr>
          <p:cNvSpPr>
            <a:spLocks noGrp="1"/>
          </p:cNvSpPr>
          <p:nvPr>
            <p:ph type="title"/>
          </p:nvPr>
        </p:nvSpPr>
        <p:spPr>
          <a:xfrm>
            <a:off x="5480182" y="0"/>
            <a:ext cx="6711818" cy="1325563"/>
          </a:xfrm>
        </p:spPr>
        <p:txBody>
          <a:bodyPr/>
          <a:lstStyle/>
          <a:p>
            <a:r>
              <a:rPr lang="en-US" err="1">
                <a:latin typeface="Agency FB" panose="020B0503020202020204" pitchFamily="34" charset="0"/>
              </a:rPr>
              <a:t>Calculul</a:t>
            </a:r>
            <a:r>
              <a:rPr lang="en-US">
                <a:latin typeface="Agency FB" panose="020B0503020202020204" pitchFamily="34" charset="0"/>
              </a:rPr>
              <a:t> </a:t>
            </a:r>
            <a:r>
              <a:rPr lang="en-US" err="1">
                <a:latin typeface="Agency FB" panose="020B0503020202020204" pitchFamily="34" charset="0"/>
              </a:rPr>
              <a:t>lungimii</a:t>
            </a:r>
            <a:r>
              <a:rPr lang="en-US">
                <a:latin typeface="Agency FB" panose="020B0503020202020204" pitchFamily="34" charset="0"/>
              </a:rPr>
              <a:t> </a:t>
            </a:r>
            <a:r>
              <a:rPr lang="en-US" err="1">
                <a:latin typeface="Agency FB" panose="020B0503020202020204" pitchFamily="34" charset="0"/>
              </a:rPr>
              <a:t>microinstructiunii</a:t>
            </a:r>
            <a:endParaRPr lang="en-150">
              <a:latin typeface="Agency FB" panose="020B0503020202020204" pitchFamily="34" charset="0"/>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62E5565-4722-7C87-CC83-A5C5CF0F5FEA}"/>
                  </a:ext>
                </a:extLst>
              </p:cNvPr>
              <p:cNvSpPr txBox="1"/>
              <p:nvPr/>
            </p:nvSpPr>
            <p:spPr>
              <a:xfrm>
                <a:off x="5480182" y="1030595"/>
                <a:ext cx="3069495" cy="4115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m:t>
                      </m:r>
                      <m:func>
                        <m:funcPr>
                          <m:ctrlPr>
                            <a:rPr lang="en-US" i="1">
                              <a:effectLst/>
                              <a:latin typeface="Cambria Math" panose="02040503050406030204" pitchFamily="18" charset="0"/>
                              <a:ea typeface="Calibri" panose="020F0502020204030204" pitchFamily="34" charset="0"/>
                              <a:cs typeface="Times New Roman" panose="02020603050405020304" pitchFamily="18" charset="0"/>
                            </a:rPr>
                          </m:ctrlPr>
                        </m:funcPr>
                        <m:fName>
                          <m:r>
                            <m:rPr>
                              <m:sty m:val="p"/>
                            </m:rPr>
                            <a:rPr lang="ro-RO">
                              <a:effectLst/>
                              <a:latin typeface="Cambria Math" panose="02040503050406030204" pitchFamily="18" charset="0"/>
                              <a:ea typeface="Calibri" panose="020F0502020204030204" pitchFamily="34" charset="0"/>
                              <a:cs typeface="Times New Roman" panose="02020603050405020304" pitchFamily="18" charset="0"/>
                            </a:rPr>
                            <m:t>max</m:t>
                          </m:r>
                        </m:fName>
                        <m:e>
                          <m:d>
                            <m:dPr>
                              <m:ctrlPr>
                                <a:rPr lang="en-US" i="1">
                                  <a:effectLst/>
                                  <a:latin typeface="Cambria Math" panose="02040503050406030204" pitchFamily="18" charset="0"/>
                                  <a:ea typeface="Calibri" panose="020F0502020204030204" pitchFamily="34" charset="0"/>
                                  <a:cs typeface="Times New Roman" panose="02020603050405020304" pitchFamily="18" charset="0"/>
                                </a:rPr>
                              </m:ctrlPr>
                            </m:dPr>
                            <m:e>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ro-RO" i="1">
                                      <a:effectLst/>
                                      <a:latin typeface="Cambria Math" panose="02040503050406030204" pitchFamily="18" charset="0"/>
                                      <a:ea typeface="Calibri" panose="020F0502020204030204" pitchFamily="34" charset="0"/>
                                      <a:cs typeface="Times New Roman" panose="02020603050405020304" pitchFamily="18" charset="0"/>
                                    </a:rPr>
                                    <m:t>0</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 , </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ro-RO" i="1">
                                      <a:effectLst/>
                                      <a:latin typeface="Cambria Math" panose="02040503050406030204" pitchFamily="18" charset="0"/>
                                      <a:ea typeface="Calibri" panose="020F0502020204030204" pitchFamily="34" charset="0"/>
                                      <a:cs typeface="Times New Roman" panose="02020603050405020304" pitchFamily="18" charset="0"/>
                                    </a:rPr>
                                    <m:t>1</m:t>
                                  </m:r>
                                </m:sub>
                              </m:sSub>
                            </m:e>
                          </m:d>
                        </m:e>
                      </m:func>
                    </m:oMath>
                  </m:oMathPara>
                </a14:m>
                <a:endParaRPr lang="en-150">
                  <a:latin typeface="Agency FB" panose="020B0503020202020204" pitchFamily="34" charset="0"/>
                </a:endParaRPr>
              </a:p>
            </p:txBody>
          </p:sp>
        </mc:Choice>
        <mc:Fallback xmlns="">
          <p:sp>
            <p:nvSpPr>
              <p:cNvPr id="3" name="TextBox 2">
                <a:extLst>
                  <a:ext uri="{FF2B5EF4-FFF2-40B4-BE49-F238E27FC236}">
                    <a16:creationId xmlns:a16="http://schemas.microsoft.com/office/drawing/2014/main" id="{162E5565-4722-7C87-CC83-A5C5CF0F5FEA}"/>
                  </a:ext>
                </a:extLst>
              </p:cNvPr>
              <p:cNvSpPr txBox="1">
                <a:spLocks noRot="1" noChangeAspect="1" noMove="1" noResize="1" noEditPoints="1" noAdjustHandles="1" noChangeArrowheads="1" noChangeShapeType="1" noTextEdit="1"/>
              </p:cNvSpPr>
              <p:nvPr/>
            </p:nvSpPr>
            <p:spPr>
              <a:xfrm>
                <a:off x="5480182" y="1030595"/>
                <a:ext cx="3069495" cy="411588"/>
              </a:xfrm>
              <a:prstGeom prst="rect">
                <a:avLst/>
              </a:prstGeom>
              <a:blipFill>
                <a:blip r:embed="rId3"/>
                <a:stretch>
                  <a:fillRect b="-88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8346B34-79EC-B195-52F6-FDFA7184B824}"/>
                  </a:ext>
                </a:extLst>
              </p:cNvPr>
              <p:cNvSpPr txBox="1"/>
              <p:nvPr/>
            </p:nvSpPr>
            <p:spPr>
              <a:xfrm>
                <a:off x="5570292" y="1791384"/>
                <a:ext cx="4754808" cy="1477328"/>
              </a:xfrm>
              <a:prstGeom prst="rect">
                <a:avLst/>
              </a:prstGeom>
              <a:noFill/>
            </p:spPr>
            <p:txBody>
              <a:bodyPr wrap="square" rtlCol="0">
                <a:spAutoFit/>
              </a:bodyPr>
              <a:lstStyle/>
              <a:p>
                <a:r>
                  <a:rPr lang="en-US">
                    <a:latin typeface="Agency FB" panose="020B0503020202020204" pitchFamily="34" charset="0"/>
                  </a:rPr>
                  <a:t>In </a:t>
                </a:r>
                <a:r>
                  <a:rPr lang="en-US" err="1">
                    <a:latin typeface="Agency FB" panose="020B0503020202020204" pitchFamily="34" charset="0"/>
                  </a:rPr>
                  <a:t>automatul</a:t>
                </a:r>
                <a:r>
                  <a:rPr lang="en-US">
                    <a:latin typeface="Agency FB" panose="020B0503020202020204" pitchFamily="34" charset="0"/>
                  </a:rPr>
                  <a:t> nostrum </a:t>
                </a:r>
                <a:r>
                  <a:rPr lang="en-US" err="1">
                    <a:latin typeface="Agency FB" panose="020B0503020202020204" pitchFamily="34" charset="0"/>
                  </a:rPr>
                  <a:t>avem</a:t>
                </a:r>
                <a:r>
                  <a:rPr lang="en-US">
                    <a:latin typeface="Agency FB" panose="020B0503020202020204" pitchFamily="34" charset="0"/>
                  </a:rPr>
                  <a:t>: </a:t>
                </a:r>
              </a:p>
              <a:p>
                <a:r>
                  <a:rPr lang="en-US">
                    <a:latin typeface="Agency FB" panose="020B0503020202020204" pitchFamily="34" charset="0"/>
                  </a:rPr>
                  <a:t>10 </a:t>
                </a:r>
                <a:r>
                  <a:rPr lang="en-US" err="1">
                    <a:latin typeface="Agency FB" panose="020B0503020202020204" pitchFamily="34" charset="0"/>
                  </a:rPr>
                  <a:t>intrari</a:t>
                </a:r>
                <a:r>
                  <a:rPr lang="en-US">
                    <a:latin typeface="Agency FB" panose="020B0503020202020204" pitchFamily="34" charset="0"/>
                  </a:rPr>
                  <a:t> (</a:t>
                </a:r>
                <a14:m>
                  <m:oMath xmlns:m="http://schemas.openxmlformats.org/officeDocument/2006/math">
                    <m:sSub>
                      <m:sSubPr>
                        <m:ctrlPr>
                          <a:rPr lang="en-US" i="1" smtClean="0">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𝑐𝑖</m:t>
                        </m:r>
                      </m:sub>
                    </m:sSub>
                  </m:oMath>
                </a14:m>
                <a:r>
                  <a:rPr lang="en-US">
                    <a:latin typeface="Agency FB" panose="020B0503020202020204" pitchFamily="34" charset="0"/>
                  </a:rPr>
                  <a:t> = 4)</a:t>
                </a:r>
              </a:p>
              <a:p>
                <a:r>
                  <a:rPr lang="en-US">
                    <a:latin typeface="Agency FB" panose="020B0503020202020204" pitchFamily="34" charset="0"/>
                  </a:rPr>
                  <a:t>27 de </a:t>
                </a:r>
                <a:r>
                  <a:rPr lang="en-US" err="1">
                    <a:latin typeface="Agency FB" panose="020B0503020202020204" pitchFamily="34" charset="0"/>
                  </a:rPr>
                  <a:t>stari</a:t>
                </a:r>
                <a:r>
                  <a:rPr lang="en-US">
                    <a:latin typeface="Agency FB" panose="020B0503020202020204" pitchFamily="34" charset="0"/>
                  </a:rPr>
                  <a:t> (</a:t>
                </a:r>
                <a14:m>
                  <m:oMath xmlns:m="http://schemas.openxmlformats.org/officeDocument/2006/math">
                    <m:sSub>
                      <m:sSubPr>
                        <m:ctrlPr>
                          <a:rPr lang="en-US" i="1" smtClean="0">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𝑎𝑑𝑟</m:t>
                        </m:r>
                      </m:sub>
                    </m:sSub>
                  </m:oMath>
                </a14:m>
                <a:r>
                  <a:rPr lang="en-US">
                    <a:latin typeface="Agency FB" panose="020B0503020202020204" pitchFamily="34" charset="0"/>
                  </a:rPr>
                  <a:t> = 6) (</a:t>
                </a:r>
                <a:r>
                  <a:rPr lang="en-US" sz="1400" err="1">
                    <a:latin typeface="Agency FB" panose="020B0503020202020204" pitchFamily="34" charset="0"/>
                    <a:cs typeface="Times New Roman" panose="02020603050405020304" pitchFamily="18" charset="0"/>
                  </a:rPr>
                  <a:t>Memorie</a:t>
                </a:r>
                <a:r>
                  <a:rPr lang="en-US" sz="1400">
                    <a:latin typeface="Agency FB" panose="020B0503020202020204" pitchFamily="34" charset="0"/>
                    <a:cs typeface="Times New Roman" panose="02020603050405020304" pitchFamily="18" charset="0"/>
                  </a:rPr>
                  <a:t> 64x4 CAT22C10</a:t>
                </a:r>
                <a:r>
                  <a:rPr lang="en-US">
                    <a:latin typeface="Agency FB" panose="020B0503020202020204" pitchFamily="34" charset="0"/>
                  </a:rPr>
                  <a:t>)</a:t>
                </a:r>
              </a:p>
              <a:p>
                <a:r>
                  <a:rPr lang="en-US">
                    <a:latin typeface="Agency FB" panose="020B0503020202020204" pitchFamily="34" charset="0"/>
                  </a:rPr>
                  <a:t>12 </a:t>
                </a:r>
                <a:r>
                  <a:rPr lang="en-US" err="1">
                    <a:latin typeface="Agency FB" panose="020B0503020202020204" pitchFamily="34" charset="0"/>
                  </a:rPr>
                  <a:t>iesiri</a:t>
                </a:r>
                <a:r>
                  <a:rPr lang="en-US">
                    <a:latin typeface="Agency FB" panose="020B0503020202020204" pitchFamily="34" charset="0"/>
                  </a:rPr>
                  <a:t> (</a:t>
                </a:r>
                <a14:m>
                  <m:oMath xmlns:m="http://schemas.openxmlformats.org/officeDocument/2006/math">
                    <m:sSub>
                      <m:sSubPr>
                        <m:ctrlPr>
                          <a:rPr lang="en-US" i="1" smtClean="0">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𝑜𝑢𝑡</m:t>
                        </m:r>
                      </m:sub>
                    </m:sSub>
                  </m:oMath>
                </a14:m>
                <a:r>
                  <a:rPr lang="en-US">
                    <a:latin typeface="Agency FB" panose="020B0503020202020204" pitchFamily="34" charset="0"/>
                  </a:rPr>
                  <a:t> = 12)</a:t>
                </a:r>
              </a:p>
              <a:p>
                <a:r>
                  <a:rPr lang="en-US">
                    <a:latin typeface="Agency FB" panose="020B0503020202020204" pitchFamily="34" charset="0"/>
                  </a:rPr>
                  <a:t>	</a:t>
                </a:r>
              </a:p>
            </p:txBody>
          </p:sp>
        </mc:Choice>
        <mc:Fallback xmlns="">
          <p:sp>
            <p:nvSpPr>
              <p:cNvPr id="8" name="TextBox 7">
                <a:extLst>
                  <a:ext uri="{FF2B5EF4-FFF2-40B4-BE49-F238E27FC236}">
                    <a16:creationId xmlns:a16="http://schemas.microsoft.com/office/drawing/2014/main" id="{E8346B34-79EC-B195-52F6-FDFA7184B824}"/>
                  </a:ext>
                </a:extLst>
              </p:cNvPr>
              <p:cNvSpPr txBox="1">
                <a:spLocks noRot="1" noChangeAspect="1" noMove="1" noResize="1" noEditPoints="1" noAdjustHandles="1" noChangeArrowheads="1" noChangeShapeType="1" noTextEdit="1"/>
              </p:cNvSpPr>
              <p:nvPr/>
            </p:nvSpPr>
            <p:spPr>
              <a:xfrm>
                <a:off x="5570292" y="1791384"/>
                <a:ext cx="4754808" cy="1477328"/>
              </a:xfrm>
              <a:prstGeom prst="rect">
                <a:avLst/>
              </a:prstGeom>
              <a:blipFill>
                <a:blip r:embed="rId4"/>
                <a:stretch>
                  <a:fillRect l="-1154" t="-247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89D84F92-477C-2555-E490-68F64FB18513}"/>
                  </a:ext>
                </a:extLst>
              </p:cNvPr>
              <p:cNvSpPr txBox="1"/>
              <p:nvPr/>
            </p:nvSpPr>
            <p:spPr>
              <a:xfrm>
                <a:off x="8523809" y="1030595"/>
                <a:ext cx="2778352" cy="391839"/>
              </a:xfrm>
              <a:prstGeom prst="rect">
                <a:avLst/>
              </a:prstGeom>
              <a:noFill/>
            </p:spPr>
            <p:txBody>
              <a:bodyPr wrap="square">
                <a:spAutoFit/>
              </a:bodyPr>
              <a:lstStyle/>
              <a:p>
                <a14:m>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ro-RO" i="1">
                            <a:effectLst/>
                            <a:latin typeface="Cambria Math" panose="02040503050406030204" pitchFamily="18" charset="0"/>
                            <a:ea typeface="Calibri" panose="020F0502020204030204" pitchFamily="34" charset="0"/>
                            <a:cs typeface="Times New Roman" panose="02020603050405020304" pitchFamily="18" charset="0"/>
                          </a:rPr>
                          <m:t>0</m:t>
                        </m:r>
                      </m:sub>
                    </m:sSub>
                  </m:oMath>
                </a14:m>
                <a:r>
                  <a:rPr lang="en-US">
                    <a:latin typeface="Agency FB" panose="020B0503020202020204" pitchFamily="34" charset="0"/>
                  </a:rPr>
                  <a:t> = 1 +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𝑐𝑖</m:t>
                        </m:r>
                      </m:sub>
                    </m:sSub>
                    <m:r>
                      <a:rPr lang="ro-RO" i="1">
                        <a:latin typeface="Cambria Math" panose="02040503050406030204" pitchFamily="18" charset="0"/>
                        <a:ea typeface="Calibri" panose="020F0502020204030204" pitchFamily="34" charset="0"/>
                        <a:cs typeface="Times New Roman" panose="02020603050405020304" pitchFamily="18" charset="0"/>
                      </a:rPr>
                      <m:t>+</m:t>
                    </m:r>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𝑎𝑑𝑟</m:t>
                        </m:r>
                      </m:sub>
                    </m:sSub>
                  </m:oMath>
                </a14:m>
                <a:endParaRPr lang="en-150">
                  <a:latin typeface="Agency FB" panose="020B0503020202020204" pitchFamily="34" charset="0"/>
                </a:endParaRPr>
              </a:p>
            </p:txBody>
          </p:sp>
        </mc:Choice>
        <mc:Fallback xmlns="">
          <p:sp>
            <p:nvSpPr>
              <p:cNvPr id="10" name="TextBox 9">
                <a:extLst>
                  <a:ext uri="{FF2B5EF4-FFF2-40B4-BE49-F238E27FC236}">
                    <a16:creationId xmlns:a16="http://schemas.microsoft.com/office/drawing/2014/main" id="{89D84F92-477C-2555-E490-68F64FB18513}"/>
                  </a:ext>
                </a:extLst>
              </p:cNvPr>
              <p:cNvSpPr txBox="1">
                <a:spLocks noRot="1" noChangeAspect="1" noMove="1" noResize="1" noEditPoints="1" noAdjustHandles="1" noChangeArrowheads="1" noChangeShapeType="1" noTextEdit="1"/>
              </p:cNvSpPr>
              <p:nvPr/>
            </p:nvSpPr>
            <p:spPr>
              <a:xfrm>
                <a:off x="8523809" y="1030595"/>
                <a:ext cx="2778352" cy="391839"/>
              </a:xfrm>
              <a:prstGeom prst="rect">
                <a:avLst/>
              </a:prstGeom>
              <a:blipFill>
                <a:blip r:embed="rId5"/>
                <a:stretch>
                  <a:fillRect t="-6250"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68778BBA-4B63-0364-21FC-ABAE0DCB0886}"/>
                  </a:ext>
                </a:extLst>
              </p:cNvPr>
              <p:cNvSpPr txBox="1"/>
              <p:nvPr/>
            </p:nvSpPr>
            <p:spPr>
              <a:xfrm>
                <a:off x="7680066" y="1442183"/>
                <a:ext cx="2232919" cy="391839"/>
              </a:xfrm>
              <a:prstGeom prst="rect">
                <a:avLst/>
              </a:prstGeom>
              <a:noFill/>
            </p:spPr>
            <p:txBody>
              <a:bodyPr wrap="square">
                <a:spAutoFit/>
              </a:bodyPr>
              <a:lstStyle/>
              <a:p>
                <a14:m>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ro-RO" i="1">
                            <a:effectLst/>
                            <a:latin typeface="Cambria Math" panose="02040503050406030204" pitchFamily="18" charset="0"/>
                            <a:ea typeface="Calibri" panose="020F0502020204030204" pitchFamily="34" charset="0"/>
                            <a:cs typeface="Times New Roman" panose="02020603050405020304" pitchFamily="18" charset="0"/>
                          </a:rPr>
                          <m:t>1</m:t>
                        </m:r>
                      </m:sub>
                    </m:sSub>
                  </m:oMath>
                </a14:m>
                <a:r>
                  <a:rPr lang="en-US">
                    <a:latin typeface="Agency FB" panose="020B0503020202020204" pitchFamily="34" charset="0"/>
                  </a:rPr>
                  <a:t> = 1 +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ro-RO" i="1">
                            <a:latin typeface="Cambria Math" panose="02040503050406030204" pitchFamily="18" charset="0"/>
                            <a:ea typeface="Calibri" panose="020F0502020204030204" pitchFamily="34" charset="0"/>
                            <a:cs typeface="Times New Roman" panose="02020603050405020304" pitchFamily="18" charset="0"/>
                          </a:rPr>
                          <m:t>𝑛</m:t>
                        </m:r>
                      </m:e>
                      <m:sub>
                        <m:r>
                          <a:rPr lang="ro-RO" i="1">
                            <a:latin typeface="Cambria Math" panose="02040503050406030204" pitchFamily="18" charset="0"/>
                            <a:ea typeface="Calibri" panose="020F0502020204030204" pitchFamily="34" charset="0"/>
                            <a:cs typeface="Times New Roman" panose="02020603050405020304" pitchFamily="18" charset="0"/>
                          </a:rPr>
                          <m:t>𝑜𝑢𝑡</m:t>
                        </m:r>
                      </m:sub>
                    </m:sSub>
                  </m:oMath>
                </a14:m>
                <a:endParaRPr lang="en-150">
                  <a:latin typeface="Agency FB" panose="020B0503020202020204" pitchFamily="34" charset="0"/>
                </a:endParaRPr>
              </a:p>
            </p:txBody>
          </p:sp>
        </mc:Choice>
        <mc:Fallback xmlns="">
          <p:sp>
            <p:nvSpPr>
              <p:cNvPr id="12" name="TextBox 11">
                <a:extLst>
                  <a:ext uri="{FF2B5EF4-FFF2-40B4-BE49-F238E27FC236}">
                    <a16:creationId xmlns:a16="http://schemas.microsoft.com/office/drawing/2014/main" id="{68778BBA-4B63-0364-21FC-ABAE0DCB0886}"/>
                  </a:ext>
                </a:extLst>
              </p:cNvPr>
              <p:cNvSpPr txBox="1">
                <a:spLocks noRot="1" noChangeAspect="1" noMove="1" noResize="1" noEditPoints="1" noAdjustHandles="1" noChangeArrowheads="1" noChangeShapeType="1" noTextEdit="1"/>
              </p:cNvSpPr>
              <p:nvPr/>
            </p:nvSpPr>
            <p:spPr>
              <a:xfrm>
                <a:off x="7680066" y="1442183"/>
                <a:ext cx="2232919" cy="391839"/>
              </a:xfrm>
              <a:prstGeom prst="rect">
                <a:avLst/>
              </a:prstGeom>
              <a:blipFill>
                <a:blip r:embed="rId6"/>
                <a:stretch>
                  <a:fillRect t="-7813"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A35AD929-BD5C-4AE2-A598-D8ECC862431D}"/>
                  </a:ext>
                </a:extLst>
              </p:cNvPr>
              <p:cNvSpPr txBox="1"/>
              <p:nvPr/>
            </p:nvSpPr>
            <p:spPr>
              <a:xfrm>
                <a:off x="4990232" y="3021158"/>
                <a:ext cx="3845859" cy="3918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ro-RO" i="1">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b="0" i="0" smtClean="0">
                          <a:effectLst/>
                          <a:latin typeface="Cambria Math" panose="02040503050406030204" pitchFamily="18" charset="0"/>
                          <a:ea typeface="Calibri" panose="020F0502020204030204" pitchFamily="34" charset="0"/>
                          <a:cs typeface="Times New Roman" panose="02020603050405020304" pitchFamily="18" charset="0"/>
                        </a:rPr>
                        <m:t>=1+4+6=11</m:t>
                      </m:r>
                    </m:oMath>
                  </m:oMathPara>
                </a14:m>
                <a:endParaRPr lang="en-150">
                  <a:latin typeface="Agency FB" panose="020B0503020202020204" pitchFamily="34" charset="0"/>
                </a:endParaRPr>
              </a:p>
            </p:txBody>
          </p:sp>
        </mc:Choice>
        <mc:Fallback xmlns="">
          <p:sp>
            <p:nvSpPr>
              <p:cNvPr id="16" name="TextBox 15">
                <a:extLst>
                  <a:ext uri="{FF2B5EF4-FFF2-40B4-BE49-F238E27FC236}">
                    <a16:creationId xmlns:a16="http://schemas.microsoft.com/office/drawing/2014/main" id="{A35AD929-BD5C-4AE2-A598-D8ECC862431D}"/>
                  </a:ext>
                </a:extLst>
              </p:cNvPr>
              <p:cNvSpPr txBox="1">
                <a:spLocks noRot="1" noChangeAspect="1" noMove="1" noResize="1" noEditPoints="1" noAdjustHandles="1" noChangeArrowheads="1" noChangeShapeType="1" noTextEdit="1"/>
              </p:cNvSpPr>
              <p:nvPr/>
            </p:nvSpPr>
            <p:spPr>
              <a:xfrm>
                <a:off x="4990232" y="3021158"/>
                <a:ext cx="3845859" cy="391839"/>
              </a:xfrm>
              <a:prstGeom prst="rect">
                <a:avLst/>
              </a:prstGeom>
              <a:blipFill>
                <a:blip r:embed="rId7"/>
                <a:stretch>
                  <a:fillRect b="-109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C7006C5E-F52C-3770-6D1D-9B316665E1E8}"/>
                  </a:ext>
                </a:extLst>
              </p:cNvPr>
              <p:cNvSpPr txBox="1"/>
              <p:nvPr/>
            </p:nvSpPr>
            <p:spPr>
              <a:xfrm>
                <a:off x="5480182" y="3364073"/>
                <a:ext cx="2570016" cy="39183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ro-RO" i="1">
                          <a:effectLst/>
                          <a:latin typeface="Cambria Math" panose="02040503050406030204" pitchFamily="18" charset="0"/>
                          <a:ea typeface="Calibri" panose="020F0502020204030204" pitchFamily="34" charset="0"/>
                          <a:cs typeface="Times New Roman" panose="02020603050405020304" pitchFamily="18" charset="0"/>
                        </a:rPr>
                        <m:t>𝑇𝑖</m:t>
                      </m:r>
                      <m:sSub>
                        <m:sSubPr>
                          <m:ctrlPr>
                            <a:rPr lang="en-US" i="1">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𝑝</m:t>
                          </m:r>
                        </m:e>
                        <m:sub>
                          <m:r>
                            <a:rPr lang="en-US" b="0" i="1" smtClean="0">
                              <a:effectLst/>
                              <a:latin typeface="Cambria Math" panose="02040503050406030204" pitchFamily="18" charset="0"/>
                              <a:ea typeface="Calibri" panose="020F0502020204030204" pitchFamily="34" charset="0"/>
                              <a:cs typeface="Times New Roman" panose="02020603050405020304" pitchFamily="18" charset="0"/>
                            </a:rPr>
                            <m:t>1</m:t>
                          </m:r>
                        </m:sub>
                      </m:sSub>
                      <m:r>
                        <a:rPr lang="en-US" b="0" i="0" smtClean="0">
                          <a:effectLst/>
                          <a:latin typeface="Cambria Math" panose="02040503050406030204" pitchFamily="18" charset="0"/>
                          <a:ea typeface="Calibri" panose="020F0502020204030204" pitchFamily="34" charset="0"/>
                          <a:cs typeface="Times New Roman" panose="02020603050405020304" pitchFamily="18" charset="0"/>
                        </a:rPr>
                        <m:t>=1+12=13</m:t>
                      </m:r>
                    </m:oMath>
                  </m:oMathPara>
                </a14:m>
                <a:endParaRPr lang="en-150">
                  <a:latin typeface="Agency FB" panose="020B0503020202020204" pitchFamily="34" charset="0"/>
                </a:endParaRPr>
              </a:p>
            </p:txBody>
          </p:sp>
        </mc:Choice>
        <mc:Fallback xmlns="">
          <p:sp>
            <p:nvSpPr>
              <p:cNvPr id="18" name="TextBox 17">
                <a:extLst>
                  <a:ext uri="{FF2B5EF4-FFF2-40B4-BE49-F238E27FC236}">
                    <a16:creationId xmlns:a16="http://schemas.microsoft.com/office/drawing/2014/main" id="{C7006C5E-F52C-3770-6D1D-9B316665E1E8}"/>
                  </a:ext>
                </a:extLst>
              </p:cNvPr>
              <p:cNvSpPr txBox="1">
                <a:spLocks noRot="1" noChangeAspect="1" noMove="1" noResize="1" noEditPoints="1" noAdjustHandles="1" noChangeArrowheads="1" noChangeShapeType="1" noTextEdit="1"/>
              </p:cNvSpPr>
              <p:nvPr/>
            </p:nvSpPr>
            <p:spPr>
              <a:xfrm>
                <a:off x="5480182" y="3364073"/>
                <a:ext cx="2570016" cy="391839"/>
              </a:xfrm>
              <a:prstGeom prst="rect">
                <a:avLst/>
              </a:prstGeom>
              <a:blipFill>
                <a:blip r:embed="rId8"/>
                <a:stretch>
                  <a:fillRect b="-109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5479E2B1-8BA6-969D-877F-EE528952F4B8}"/>
                  </a:ext>
                </a:extLst>
              </p:cNvPr>
              <p:cNvSpPr txBox="1"/>
              <p:nvPr/>
            </p:nvSpPr>
            <p:spPr>
              <a:xfrm>
                <a:off x="5570292" y="3699942"/>
                <a:ext cx="3128682" cy="391839"/>
              </a:xfrm>
              <a:prstGeom prst="rect">
                <a:avLst/>
              </a:prstGeom>
              <a:noFill/>
            </p:spPr>
            <p:txBody>
              <a:bodyPr wrap="square">
                <a:spAutoFit/>
              </a:bodyPr>
              <a:lstStyle/>
              <a:p>
                <a14:m>
                  <m:oMath xmlns:m="http://schemas.openxmlformats.org/officeDocument/2006/math">
                    <m:sSub>
                      <m:sSubPr>
                        <m:ctrlPr>
                          <a:rPr lang="en-US"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ro-RO" i="1">
                            <a:effectLst/>
                            <a:latin typeface="Cambria Math" panose="02040503050406030204" pitchFamily="18" charset="0"/>
                            <a:ea typeface="Calibri" panose="020F0502020204030204" pitchFamily="34" charset="0"/>
                            <a:cs typeface="Times New Roman" panose="02020603050405020304" pitchFamily="18" charset="0"/>
                          </a:rPr>
                          <m:t>𝐿</m:t>
                        </m:r>
                      </m:e>
                      <m:sub>
                        <m:r>
                          <a:rPr lang="ro-RO" i="1">
                            <a:effectLst/>
                            <a:latin typeface="Cambria Math" panose="02040503050406030204" pitchFamily="18" charset="0"/>
                            <a:ea typeface="Calibri" panose="020F0502020204030204" pitchFamily="34" charset="0"/>
                            <a:cs typeface="Times New Roman" panose="02020603050405020304" pitchFamily="18" charset="0"/>
                          </a:rPr>
                          <m:t>µ</m:t>
                        </m:r>
                        <m:r>
                          <a:rPr lang="ro-RO" i="1">
                            <a:effectLst/>
                            <a:latin typeface="Cambria Math" panose="02040503050406030204" pitchFamily="18" charset="0"/>
                            <a:ea typeface="Calibri" panose="020F0502020204030204" pitchFamily="34" charset="0"/>
                            <a:cs typeface="Times New Roman" panose="02020603050405020304" pitchFamily="18" charset="0"/>
                          </a:rPr>
                          <m:t>𝑖</m:t>
                        </m:r>
                      </m:sub>
                    </m:sSub>
                  </m:oMath>
                </a14:m>
                <a:r>
                  <a:rPr lang="en-US">
                    <a:latin typeface="Agency FB" panose="020B0503020202020204" pitchFamily="34" charset="0"/>
                  </a:rPr>
                  <a:t> = </a:t>
                </a:r>
                <a14:m>
                  <m:oMath xmlns:m="http://schemas.openxmlformats.org/officeDocument/2006/math">
                    <m:func>
                      <m:funcPr>
                        <m:ctrlPr>
                          <a:rPr lang="en-US" i="1">
                            <a:latin typeface="Cambria Math" panose="02040503050406030204" pitchFamily="18" charset="0"/>
                            <a:ea typeface="Calibri" panose="020F0502020204030204" pitchFamily="34" charset="0"/>
                            <a:cs typeface="Times New Roman" panose="02020603050405020304" pitchFamily="18" charset="0"/>
                          </a:rPr>
                        </m:ctrlPr>
                      </m:funcPr>
                      <m:fName>
                        <m:r>
                          <m:rPr>
                            <m:sty m:val="p"/>
                          </m:rPr>
                          <a:rPr lang="ro-RO">
                            <a:latin typeface="Cambria Math" panose="02040503050406030204" pitchFamily="18" charset="0"/>
                            <a:ea typeface="Calibri" panose="020F0502020204030204" pitchFamily="34" charset="0"/>
                            <a:cs typeface="Times New Roman" panose="02020603050405020304" pitchFamily="18" charset="0"/>
                          </a:rPr>
                          <m:t>max</m:t>
                        </m:r>
                      </m:fName>
                      <m:e>
                        <m:d>
                          <m:dPr>
                            <m:ctrlPr>
                              <a:rPr lang="en-US" i="1">
                                <a:latin typeface="Cambria Math" panose="02040503050406030204" pitchFamily="18" charset="0"/>
                                <a:ea typeface="Calibri" panose="020F0502020204030204" pitchFamily="34" charset="0"/>
                                <a:cs typeface="Times New Roman" panose="02020603050405020304" pitchFamily="18" charset="0"/>
                              </a:rPr>
                            </m:ctrlPr>
                          </m:dPr>
                          <m:e>
                            <m:r>
                              <a:rPr lang="en-US" b="0" i="1" smtClean="0">
                                <a:latin typeface="Cambria Math" panose="02040503050406030204" pitchFamily="18" charset="0"/>
                                <a:ea typeface="Calibri" panose="020F0502020204030204" pitchFamily="34" charset="0"/>
                                <a:cs typeface="Times New Roman" panose="02020603050405020304" pitchFamily="18" charset="0"/>
                              </a:rPr>
                              <m:t>11</m:t>
                            </m:r>
                            <m:r>
                              <a:rPr lang="ro-RO" i="1">
                                <a:latin typeface="Cambria Math" panose="02040503050406030204" pitchFamily="18" charset="0"/>
                                <a:ea typeface="Calibri" panose="020F0502020204030204" pitchFamily="34" charset="0"/>
                                <a:cs typeface="Times New Roman" panose="02020603050405020304" pitchFamily="18" charset="0"/>
                              </a:rPr>
                              <m:t>, </m:t>
                            </m:r>
                            <m:r>
                              <a:rPr lang="en-US" b="0" i="1" smtClean="0">
                                <a:latin typeface="Cambria Math" panose="02040503050406030204" pitchFamily="18" charset="0"/>
                                <a:ea typeface="Calibri" panose="020F0502020204030204" pitchFamily="34" charset="0"/>
                                <a:cs typeface="Times New Roman" panose="02020603050405020304" pitchFamily="18" charset="0"/>
                              </a:rPr>
                              <m:t>13</m:t>
                            </m:r>
                          </m:e>
                        </m:d>
                      </m:e>
                    </m:func>
                  </m:oMath>
                </a14:m>
                <a:r>
                  <a:rPr lang="en-US">
                    <a:latin typeface="Agency FB" panose="020B0503020202020204" pitchFamily="34" charset="0"/>
                  </a:rPr>
                  <a:t> = 13</a:t>
                </a:r>
                <a:endParaRPr lang="en-150">
                  <a:latin typeface="Agency FB" panose="020B0503020202020204" pitchFamily="34" charset="0"/>
                </a:endParaRPr>
              </a:p>
            </p:txBody>
          </p:sp>
        </mc:Choice>
        <mc:Fallback xmlns="">
          <p:sp>
            <p:nvSpPr>
              <p:cNvPr id="20" name="TextBox 19">
                <a:extLst>
                  <a:ext uri="{FF2B5EF4-FFF2-40B4-BE49-F238E27FC236}">
                    <a16:creationId xmlns:a16="http://schemas.microsoft.com/office/drawing/2014/main" id="{5479E2B1-8BA6-969D-877F-EE528952F4B8}"/>
                  </a:ext>
                </a:extLst>
              </p:cNvPr>
              <p:cNvSpPr txBox="1">
                <a:spLocks noRot="1" noChangeAspect="1" noMove="1" noResize="1" noEditPoints="1" noAdjustHandles="1" noChangeArrowheads="1" noChangeShapeType="1" noTextEdit="1"/>
              </p:cNvSpPr>
              <p:nvPr/>
            </p:nvSpPr>
            <p:spPr>
              <a:xfrm>
                <a:off x="5570292" y="3699942"/>
                <a:ext cx="3128682" cy="391839"/>
              </a:xfrm>
              <a:prstGeom prst="rect">
                <a:avLst/>
              </a:prstGeom>
              <a:blipFill>
                <a:blip r:embed="rId9"/>
                <a:stretch>
                  <a:fillRect t="-7813" b="-20313"/>
                </a:stretch>
              </a:blipFill>
            </p:spPr>
            <p:txBody>
              <a:bodyPr/>
              <a:lstStyle/>
              <a:p>
                <a:r>
                  <a:rPr lang="en-US">
                    <a:noFill/>
                  </a:rPr>
                  <a:t> </a:t>
                </a:r>
              </a:p>
            </p:txBody>
          </p:sp>
        </mc:Fallback>
      </mc:AlternateContent>
    </p:spTree>
    <p:extLst>
      <p:ext uri="{BB962C8B-B14F-4D97-AF65-F5344CB8AC3E}">
        <p14:creationId xmlns:p14="http://schemas.microsoft.com/office/powerpoint/2010/main" val="1782554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C50281F2F6BA74597D87E1AFB435829" ma:contentTypeVersion="6" ma:contentTypeDescription="Create a new document." ma:contentTypeScope="" ma:versionID="2f843e77bac4cdd5b986932b2cde69cb">
  <xsd:schema xmlns:xsd="http://www.w3.org/2001/XMLSchema" xmlns:xs="http://www.w3.org/2001/XMLSchema" xmlns:p="http://schemas.microsoft.com/office/2006/metadata/properties" xmlns:ns3="3f4e17d9-5d65-4eaf-aa04-ff10cbdec6e8" targetNamespace="http://schemas.microsoft.com/office/2006/metadata/properties" ma:root="true" ma:fieldsID="873961cc74775eaa77680648a934ea81" ns3:_="">
    <xsd:import namespace="3f4e17d9-5d65-4eaf-aa04-ff10cbdec6e8"/>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4e17d9-5d65-4eaf-aa04-ff10cbdec6e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3f4e17d9-5d65-4eaf-aa04-ff10cbdec6e8"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6B23240-46BA-4843-8BEE-F401746BDA83}">
  <ds:schemaRefs>
    <ds:schemaRef ds:uri="3f4e17d9-5d65-4eaf-aa04-ff10cbdec6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A80FA29-1841-4F1F-997F-AD02795E567A}">
  <ds:schemaRefs>
    <ds:schemaRef ds:uri="http://schemas.microsoft.com/office/2006/documentManagement/types"/>
    <ds:schemaRef ds:uri="http://schemas.microsoft.com/office/2006/metadata/properties"/>
    <ds:schemaRef ds:uri="http://purl.org/dc/dcmitype/"/>
    <ds:schemaRef ds:uri="http://purl.org/dc/elements/1.1/"/>
    <ds:schemaRef ds:uri="http://www.w3.org/XML/1998/namespace"/>
    <ds:schemaRef ds:uri="http://schemas.openxmlformats.org/package/2006/metadata/core-properties"/>
    <ds:schemaRef ds:uri="http://schemas.microsoft.com/office/infopath/2007/PartnerControls"/>
    <ds:schemaRef ds:uri="3f4e17d9-5d65-4eaf-aa04-ff10cbdec6e8"/>
    <ds:schemaRef ds:uri="http://purl.org/dc/terms/"/>
  </ds:schemaRefs>
</ds:datastoreItem>
</file>

<file path=customXml/itemProps3.xml><?xml version="1.0" encoding="utf-8"?>
<ds:datastoreItem xmlns:ds="http://schemas.openxmlformats.org/officeDocument/2006/customXml" ds:itemID="{8AF842EA-08CD-44AB-A917-AB965A834B7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1374</Words>
  <Application>Microsoft Office PowerPoint</Application>
  <PresentationFormat>Widescreen</PresentationFormat>
  <Paragraphs>600</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Agency FB</vt:lpstr>
      <vt:lpstr>Aptos</vt:lpstr>
      <vt:lpstr>Aptos Display</vt:lpstr>
      <vt:lpstr>Arial</vt:lpstr>
      <vt:lpstr>Cambria Math</vt:lpstr>
      <vt:lpstr>Times New Roman</vt:lpstr>
      <vt:lpstr>Office Theme</vt:lpstr>
      <vt:lpstr>Aparat de înregistrare a comenzilor unei shaormerii  (aka Turcu’)</vt:lpstr>
      <vt:lpstr>Continutul proiectului:</vt:lpstr>
      <vt:lpstr>Tema proiectului</vt:lpstr>
      <vt:lpstr>Descrierea functionalitaii</vt:lpstr>
      <vt:lpstr>Stari</vt:lpstr>
      <vt:lpstr>INPUT</vt:lpstr>
      <vt:lpstr>Schema Bloc</vt:lpstr>
      <vt:lpstr>Organigrama</vt:lpstr>
      <vt:lpstr>Calculul lungimii microinstructiunii</vt:lpstr>
      <vt:lpstr>Schema unitatii de comanda</vt:lpstr>
      <vt:lpstr>Continutul memoriei de microprogram</vt:lpstr>
      <vt:lpstr>Componete utilizate : </vt:lpstr>
      <vt:lpstr>Proiectarea cablajului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Radu-Ștefan VASILE (149809)</dc:creator>
  <cp:lastModifiedBy>Mario-Sebastian DOBRE (149184)</cp:lastModifiedBy>
  <cp:revision>1</cp:revision>
  <dcterms:created xsi:type="dcterms:W3CDTF">2025-01-04T20:03:46Z</dcterms:created>
  <dcterms:modified xsi:type="dcterms:W3CDTF">2025-01-12T09:06:50Z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0x010100DC50281F2F6BA74597D87E1AFB435829</vt:lpwstr>
  </property>
</Properties>
</file>